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5478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0961" y="247395"/>
            <a:ext cx="579437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304" y="1733464"/>
            <a:ext cx="6057900" cy="389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Relationship Id="rId3" Type="http://schemas.openxmlformats.org/officeDocument/2006/relationships/image" Target="../media/image2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hyperlink" Target="mailto:Sergio@lamarcalab.com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B0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304" y="669036"/>
            <a:ext cx="634492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85">
                <a:solidFill>
                  <a:srgbClr val="FFFFFF"/>
                </a:solidFill>
              </a:rPr>
              <a:t>DARK</a:t>
            </a:r>
            <a:r>
              <a:rPr dirty="0" sz="8000" spc="275">
                <a:solidFill>
                  <a:srgbClr val="FFFFFF"/>
                </a:solidFill>
              </a:rPr>
              <a:t> </a:t>
            </a:r>
            <a:r>
              <a:rPr dirty="0" sz="8000" spc="110">
                <a:solidFill>
                  <a:srgbClr val="FFFCC4"/>
                </a:solidFill>
              </a:rPr>
              <a:t>KITCHEN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623304" y="2248915"/>
            <a:ext cx="7445375" cy="4046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470"/>
              </a:lnSpc>
              <a:spcBef>
                <a:spcPts val="100"/>
              </a:spcBef>
            </a:pPr>
            <a:r>
              <a:rPr dirty="0" sz="4800" spc="1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4800" spc="4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14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4800" spc="4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2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4800" spc="4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90">
                <a:solidFill>
                  <a:srgbClr val="FFFFFF"/>
                </a:solidFill>
                <a:latin typeface="Calibri"/>
                <a:cs typeface="Calibri"/>
              </a:rPr>
              <a:t>resumen</a:t>
            </a:r>
            <a:endParaRPr sz="4800">
              <a:latin typeface="Calibri"/>
              <a:cs typeface="Calibri"/>
            </a:endParaRPr>
          </a:p>
          <a:p>
            <a:pPr marL="12700" marR="5080">
              <a:lnSpc>
                <a:spcPts val="5210"/>
              </a:lnSpc>
              <a:spcBef>
                <a:spcPts val="345"/>
              </a:spcBef>
            </a:pPr>
            <a:r>
              <a:rPr dirty="0" sz="4800" spc="204">
                <a:solidFill>
                  <a:srgbClr val="FFFFFF"/>
                </a:solidFill>
                <a:latin typeface="Calibri"/>
                <a:cs typeface="Calibri"/>
              </a:rPr>
              <a:t>ejecutivo</a:t>
            </a:r>
            <a:r>
              <a:rPr dirty="0" sz="4800" spc="4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55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4800" spc="4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200" i="1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4800" spc="4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229" i="1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dirty="0" sz="4800" spc="-107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2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4800" spc="4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2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48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95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dirty="0" sz="4800" spc="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204" i="1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r>
              <a:rPr dirty="0" sz="4800" spc="47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23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48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90">
                <a:solidFill>
                  <a:srgbClr val="FFFFFF"/>
                </a:solidFill>
                <a:latin typeface="Calibri"/>
                <a:cs typeface="Calibri"/>
              </a:rPr>
              <a:t>alianza</a:t>
            </a:r>
            <a:r>
              <a:rPr dirty="0" sz="48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4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4800" spc="4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90">
                <a:solidFill>
                  <a:srgbClr val="FFFFFF"/>
                </a:solidFill>
                <a:latin typeface="Calibri"/>
                <a:cs typeface="Calibri"/>
              </a:rPr>
              <a:t>Rappi</a:t>
            </a:r>
            <a:r>
              <a:rPr dirty="0" sz="4800" spc="4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endParaRPr sz="4800">
              <a:latin typeface="Calibri"/>
              <a:cs typeface="Calibri"/>
            </a:endParaRPr>
          </a:p>
          <a:p>
            <a:pPr marL="12700" marR="503555">
              <a:lnSpc>
                <a:spcPts val="5110"/>
              </a:lnSpc>
              <a:spcBef>
                <a:spcPts val="45"/>
              </a:spcBef>
            </a:pPr>
            <a:r>
              <a:rPr dirty="0" sz="4800" spc="200">
                <a:solidFill>
                  <a:srgbClr val="FFFFFF"/>
                </a:solidFill>
                <a:latin typeface="Calibri"/>
                <a:cs typeface="Calibri"/>
              </a:rPr>
              <a:t>lanzamiento</a:t>
            </a:r>
            <a:r>
              <a:rPr dirty="0" sz="4800" spc="4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2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4800" spc="4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2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4800" spc="4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75">
                <a:solidFill>
                  <a:srgbClr val="FFFFFF"/>
                </a:solidFill>
                <a:latin typeface="Calibri"/>
                <a:cs typeface="Calibri"/>
              </a:rPr>
              <a:t>nuevo </a:t>
            </a:r>
            <a:r>
              <a:rPr dirty="0" sz="4800" spc="-10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190">
                <a:solidFill>
                  <a:srgbClr val="FFFFFF"/>
                </a:solidFill>
                <a:latin typeface="Calibri"/>
                <a:cs typeface="Calibri"/>
              </a:rPr>
              <a:t>concepto</a:t>
            </a:r>
            <a:r>
              <a:rPr dirty="0" sz="4800" spc="4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210">
                <a:solidFill>
                  <a:srgbClr val="FFFFFF"/>
                </a:solidFill>
                <a:latin typeface="Calibri"/>
                <a:cs typeface="Calibri"/>
              </a:rPr>
              <a:t>gastronómico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1438" y="605282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A809C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3920" y="4861068"/>
            <a:ext cx="1502614" cy="15026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71C0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6983" y="3943604"/>
            <a:ext cx="30067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290" algn="l"/>
              </a:tabLst>
            </a:pPr>
            <a:r>
              <a:rPr dirty="0" sz="3600" spc="245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3600" spc="2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600" spc="2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600" spc="229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3600" spc="24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r	</a:t>
            </a:r>
            <a:r>
              <a:rPr dirty="0" sz="3600" spc="23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600" spc="229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600" spc="23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600" spc="229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600" spc="24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4193" y="4464811"/>
            <a:ext cx="9053195" cy="13817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237490" marR="231775">
              <a:lnSpc>
                <a:spcPts val="2590"/>
              </a:lnSpc>
              <a:spcBef>
                <a:spcPts val="425"/>
              </a:spcBef>
              <a:tabLst>
                <a:tab pos="615950" algn="l"/>
                <a:tab pos="1344295" algn="l"/>
                <a:tab pos="1816735" algn="l"/>
                <a:tab pos="2485390" algn="l"/>
                <a:tab pos="2950845" algn="l"/>
                <a:tab pos="3236595" algn="l"/>
                <a:tab pos="4752975" algn="l"/>
                <a:tab pos="5052695" algn="l"/>
                <a:tab pos="5277485" algn="l"/>
                <a:tab pos="6987540" algn="l"/>
                <a:tab pos="7603490" algn="l"/>
              </a:tabLst>
            </a:pP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l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c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nsu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id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r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h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a	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u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en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t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o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l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búsqu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eda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p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r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c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om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id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s  </a:t>
            </a:r>
            <a:r>
              <a:rPr dirty="0" sz="2400" spc="200">
                <a:solidFill>
                  <a:srgbClr val="FFFCC4"/>
                </a:solidFill>
                <a:latin typeface="Calibri"/>
                <a:cs typeface="Calibri"/>
              </a:rPr>
              <a:t>típicas	</a:t>
            </a:r>
            <a:r>
              <a:rPr dirty="0" sz="2400" spc="120">
                <a:solidFill>
                  <a:srgbClr val="FFFCC4"/>
                </a:solidFill>
                <a:latin typeface="Calibri"/>
                <a:cs typeface="Calibri"/>
              </a:rPr>
              <a:t>de	</a:t>
            </a:r>
            <a:r>
              <a:rPr dirty="0" sz="2400" spc="210">
                <a:solidFill>
                  <a:srgbClr val="FFFCC4"/>
                </a:solidFill>
                <a:latin typeface="Calibri"/>
                <a:cs typeface="Calibri"/>
              </a:rPr>
              <a:t>distintas	</a:t>
            </a:r>
            <a:r>
              <a:rPr dirty="0" sz="2400" spc="215">
                <a:solidFill>
                  <a:srgbClr val="FFFCC4"/>
                </a:solidFill>
                <a:latin typeface="Calibri"/>
                <a:cs typeface="Calibri"/>
              </a:rPr>
              <a:t>localidades	</a:t>
            </a:r>
            <a:r>
              <a:rPr dirty="0" sz="2400" spc="200">
                <a:solidFill>
                  <a:srgbClr val="FFFCC4"/>
                </a:solidFill>
                <a:latin typeface="Calibri"/>
                <a:cs typeface="Calibri"/>
              </a:rPr>
              <a:t>latinas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425"/>
              </a:lnSpc>
              <a:tabLst>
                <a:tab pos="582930" algn="l"/>
                <a:tab pos="1806575" algn="l"/>
                <a:tab pos="3488054" algn="l"/>
                <a:tab pos="4185920" algn="l"/>
                <a:tab pos="5792470" algn="l"/>
                <a:tab pos="6264910" algn="l"/>
                <a:tab pos="7010400" algn="l"/>
                <a:tab pos="7666990" algn="l"/>
                <a:tab pos="8780780" algn="l"/>
              </a:tabLst>
            </a:pP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Las	</a:t>
            </a:r>
            <a:r>
              <a:rPr dirty="0" sz="2400" spc="200">
                <a:solidFill>
                  <a:srgbClr val="FFFCC4"/>
                </a:solidFill>
                <a:latin typeface="Calibri"/>
                <a:cs typeface="Calibri"/>
              </a:rPr>
              <a:t>cocinas	</a:t>
            </a:r>
            <a:r>
              <a:rPr dirty="0" sz="2400" spc="210">
                <a:solidFill>
                  <a:srgbClr val="FFFCC4"/>
                </a:solidFill>
                <a:latin typeface="Calibri"/>
                <a:cs typeface="Calibri"/>
              </a:rPr>
              <a:t>regionales	</a:t>
            </a: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más	</a:t>
            </a:r>
            <a:r>
              <a:rPr dirty="0" sz="2400" spc="210">
                <a:solidFill>
                  <a:srgbClr val="FFFCC4"/>
                </a:solidFill>
                <a:latin typeface="Calibri"/>
                <a:cs typeface="Calibri"/>
              </a:rPr>
              <a:t>populares	</a:t>
            </a:r>
            <a:r>
              <a:rPr dirty="0" sz="2400" spc="120">
                <a:solidFill>
                  <a:srgbClr val="FFFCC4"/>
                </a:solidFill>
                <a:latin typeface="Calibri"/>
                <a:cs typeface="Calibri"/>
              </a:rPr>
              <a:t>de	</a:t>
            </a:r>
            <a:r>
              <a:rPr dirty="0" sz="2400" spc="175">
                <a:solidFill>
                  <a:srgbClr val="FFFCC4"/>
                </a:solidFill>
                <a:latin typeface="Calibri"/>
                <a:cs typeface="Calibri"/>
              </a:rPr>
              <a:t>este	</a:t>
            </a: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año	</a:t>
            </a:r>
            <a:r>
              <a:rPr dirty="0" sz="2400" spc="195">
                <a:solidFill>
                  <a:srgbClr val="FFFCC4"/>
                </a:solidFill>
                <a:latin typeface="Calibri"/>
                <a:cs typeface="Calibri"/>
              </a:rPr>
              <a:t>fueron	</a:t>
            </a:r>
            <a:r>
              <a:rPr dirty="0" sz="2400" spc="114">
                <a:solidFill>
                  <a:srgbClr val="FFFCC4"/>
                </a:solidFill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tabLst>
                <a:tab pos="1915160" algn="l"/>
                <a:tab pos="3416935" algn="l"/>
                <a:tab pos="3684270" algn="l"/>
              </a:tabLst>
            </a:pPr>
            <a:r>
              <a:rPr dirty="0" sz="2400" spc="215">
                <a:solidFill>
                  <a:srgbClr val="FFFCC4"/>
                </a:solidFill>
                <a:latin typeface="Calibri"/>
                <a:cs typeface="Calibri"/>
              </a:rPr>
              <a:t>venezolana,	</a:t>
            </a:r>
            <a:r>
              <a:rPr dirty="0" sz="2400" spc="210">
                <a:solidFill>
                  <a:srgbClr val="FFFCC4"/>
                </a:solidFill>
                <a:latin typeface="Calibri"/>
                <a:cs typeface="Calibri"/>
              </a:rPr>
              <a:t>brasileña	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y	</a:t>
            </a:r>
            <a:r>
              <a:rPr dirty="0" sz="2400" spc="204">
                <a:solidFill>
                  <a:srgbClr val="FFFCC4"/>
                </a:solidFill>
                <a:latin typeface="Calibri"/>
                <a:cs typeface="Calibri"/>
              </a:rPr>
              <a:t>peruana.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4220" y="3304829"/>
            <a:ext cx="159385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9"/>
              </a:lnSpc>
            </a:pP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1</a:t>
            </a:r>
            <a:r>
              <a:rPr dirty="0" sz="800" spc="-4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0</a:t>
            </a: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004" y="6271637"/>
            <a:ext cx="1555531" cy="3320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4204" y="6240373"/>
            <a:ext cx="23996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600" spc="-340" b="1">
                <a:solidFill>
                  <a:srgbClr val="DCDEE0"/>
                </a:solidFill>
                <a:latin typeface="Trebuchet MS"/>
                <a:cs typeface="Trebuchet MS"/>
              </a:rPr>
              <a:t>F</a:t>
            </a:r>
            <a:r>
              <a:rPr dirty="0" sz="1600" spc="-335" b="1">
                <a:solidFill>
                  <a:srgbClr val="DCDEE0"/>
                </a:solidFill>
                <a:latin typeface="Trebuchet MS"/>
                <a:cs typeface="Trebuchet MS"/>
              </a:rPr>
              <a:t>u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n</a:t>
            </a:r>
            <a:r>
              <a:rPr dirty="0" sz="1600" spc="-315" b="1">
                <a:solidFill>
                  <a:srgbClr val="DCDEE0"/>
                </a:solidFill>
                <a:latin typeface="Trebuchet MS"/>
                <a:cs typeface="Trebuchet MS"/>
              </a:rPr>
              <a:t>t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5" b="1">
                <a:solidFill>
                  <a:srgbClr val="DCDEE0"/>
                </a:solidFill>
                <a:latin typeface="Trebuchet MS"/>
                <a:cs typeface="Trebuchet MS"/>
              </a:rPr>
              <a:t>: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270" b="1">
                <a:solidFill>
                  <a:srgbClr val="DCDEE0"/>
                </a:solidFill>
                <a:latin typeface="Trebuchet MS"/>
                <a:cs typeface="Trebuchet MS"/>
              </a:rPr>
              <a:t>B</a:t>
            </a:r>
            <a:r>
              <a:rPr dirty="0" sz="1600" spc="-175" b="1">
                <a:solidFill>
                  <a:srgbClr val="DCDEE0"/>
                </a:solidFill>
                <a:latin typeface="Trebuchet MS"/>
                <a:cs typeface="Trebuchet MS"/>
              </a:rPr>
              <a:t>l</a:t>
            </a:r>
            <a:r>
              <a:rPr dirty="0" sz="1600" spc="-305" b="1">
                <a:solidFill>
                  <a:srgbClr val="DCDEE0"/>
                </a:solidFill>
                <a:latin typeface="Trebuchet MS"/>
                <a:cs typeface="Trebuchet MS"/>
              </a:rPr>
              <a:t>oo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mb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0" b="1">
                <a:solidFill>
                  <a:srgbClr val="DCDEE0"/>
                </a:solidFill>
                <a:latin typeface="Trebuchet MS"/>
                <a:cs typeface="Trebuchet MS"/>
              </a:rPr>
              <a:t>r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g</a:t>
            </a:r>
            <a:r>
              <a:rPr dirty="0" sz="1600" spc="-290" b="1">
                <a:solidFill>
                  <a:srgbClr val="DCDEE0"/>
                </a:solidFill>
                <a:latin typeface="Trebuchet MS"/>
                <a:cs typeface="Trebuchet MS"/>
              </a:rPr>
              <a:t>,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p</a:t>
            </a:r>
            <a:r>
              <a:rPr dirty="0" sz="1600" spc="-175" b="1">
                <a:solidFill>
                  <a:srgbClr val="DCDEE0"/>
                </a:solidFill>
                <a:latin typeface="Trebuchet MS"/>
                <a:cs typeface="Trebuchet MS"/>
              </a:rPr>
              <a:t>l</a:t>
            </a:r>
            <a:r>
              <a:rPr dirty="0" sz="1600" spc="-285" b="1">
                <a:solidFill>
                  <a:srgbClr val="DCDEE0"/>
                </a:solidFill>
                <a:latin typeface="Trebuchet MS"/>
                <a:cs typeface="Trebuchet MS"/>
              </a:rPr>
              <a:t>a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n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t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b</a:t>
            </a:r>
            <a:r>
              <a:rPr dirty="0" sz="1600" spc="-200" b="1">
                <a:solidFill>
                  <a:srgbClr val="DCDEE0"/>
                </a:solidFill>
                <a:latin typeface="Trebuchet MS"/>
                <a:cs typeface="Trebuchet MS"/>
              </a:rPr>
              <a:t>as</a:t>
            </a:r>
            <a:r>
              <a:rPr dirty="0" sz="1600" spc="-325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320" b="1">
                <a:solidFill>
                  <a:srgbClr val="DCDEE0"/>
                </a:solidFill>
                <a:latin typeface="Trebuchet MS"/>
                <a:cs typeface="Trebuchet MS"/>
              </a:rPr>
              <a:t>d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250" b="1">
                <a:solidFill>
                  <a:srgbClr val="DCDEE0"/>
                </a:solidFill>
                <a:latin typeface="Trebuchet MS"/>
                <a:cs typeface="Trebuchet MS"/>
              </a:rPr>
              <a:t>f</a:t>
            </a:r>
            <a:r>
              <a:rPr dirty="0" sz="1600" spc="-315" b="1">
                <a:solidFill>
                  <a:srgbClr val="DCDEE0"/>
                </a:solidFill>
                <a:latin typeface="Trebuchet MS"/>
                <a:cs typeface="Trebuchet MS"/>
              </a:rPr>
              <a:t>oo</a:t>
            </a:r>
            <a:r>
              <a:rPr dirty="0" sz="1600" spc="-320" b="1">
                <a:solidFill>
                  <a:srgbClr val="DCDEE0"/>
                </a:solidFill>
                <a:latin typeface="Trebuchet MS"/>
                <a:cs typeface="Trebuchet MS"/>
              </a:rPr>
              <a:t>d</a:t>
            </a:r>
            <a:r>
              <a:rPr dirty="0" sz="1600" spc="-130" b="1">
                <a:solidFill>
                  <a:srgbClr val="DCDEE0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B0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7941" y="3954779"/>
            <a:ext cx="9006205" cy="2265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670"/>
              </a:lnSpc>
              <a:spcBef>
                <a:spcPts val="100"/>
              </a:spcBef>
              <a:tabLst>
                <a:tab pos="1764664" algn="l"/>
                <a:tab pos="3088640" algn="l"/>
              </a:tabLst>
            </a:pPr>
            <a:r>
              <a:rPr dirty="0" sz="3200" spc="200">
                <a:solidFill>
                  <a:srgbClr val="FFFFFF"/>
                </a:solidFill>
                <a:latin typeface="Calibri"/>
                <a:cs typeface="Calibri"/>
              </a:rPr>
              <a:t>“Comida	</a:t>
            </a:r>
            <a:r>
              <a:rPr dirty="0" sz="3200" spc="190">
                <a:solidFill>
                  <a:srgbClr val="FFFFFF"/>
                </a:solidFill>
                <a:latin typeface="Calibri"/>
                <a:cs typeface="Calibri"/>
              </a:rPr>
              <a:t>medio	</a:t>
            </a:r>
            <a:r>
              <a:rPr dirty="0" sz="3200" spc="204">
                <a:solidFill>
                  <a:srgbClr val="FFFFFF"/>
                </a:solidFill>
                <a:latin typeface="Calibri"/>
                <a:cs typeface="Calibri"/>
              </a:rPr>
              <a:t>oriente”</a:t>
            </a:r>
            <a:endParaRPr sz="3200">
              <a:latin typeface="Calibri"/>
              <a:cs typeface="Calibri"/>
            </a:endParaRPr>
          </a:p>
          <a:p>
            <a:pPr algn="ctr" marL="12065" marR="5080">
              <a:lnSpc>
                <a:spcPct val="89400"/>
              </a:lnSpc>
              <a:spcBef>
                <a:spcPts val="240"/>
              </a:spcBef>
              <a:tabLst>
                <a:tab pos="1296035" algn="l"/>
                <a:tab pos="1632585" algn="l"/>
                <a:tab pos="1710689" algn="l"/>
                <a:tab pos="2081530" algn="l"/>
                <a:tab pos="2626360" algn="l"/>
                <a:tab pos="2693035" algn="l"/>
                <a:tab pos="2962910" algn="l"/>
                <a:tab pos="3153410" algn="l"/>
                <a:tab pos="3251200" algn="l"/>
                <a:tab pos="3529965" algn="l"/>
                <a:tab pos="3729354" algn="l"/>
                <a:tab pos="4554855" algn="l"/>
                <a:tab pos="5391150" algn="l"/>
                <a:tab pos="5618480" algn="l"/>
                <a:tab pos="5836285" algn="l"/>
                <a:tab pos="6315075" algn="l"/>
                <a:tab pos="6818630" algn="l"/>
                <a:tab pos="7832090" algn="l"/>
                <a:tab pos="7989570" algn="l"/>
                <a:tab pos="8162925" algn="l"/>
              </a:tabLst>
            </a:pP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li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nt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co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o		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l	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hu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mm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u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,	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s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ha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w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r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,	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k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ibb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,  </a:t>
            </a:r>
            <a:r>
              <a:rPr dirty="0" sz="3200" spc="185">
                <a:solidFill>
                  <a:srgbClr val="FFFCC4"/>
                </a:solidFill>
                <a:latin typeface="Calibri"/>
                <a:cs typeface="Calibri"/>
              </a:rPr>
              <a:t>kebab	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y	</a:t>
            </a:r>
            <a:r>
              <a:rPr dirty="0" sz="3200" spc="190">
                <a:solidFill>
                  <a:srgbClr val="FFFCC4"/>
                </a:solidFill>
                <a:latin typeface="Calibri"/>
                <a:cs typeface="Calibri"/>
              </a:rPr>
              <a:t>sfiha		</a:t>
            </a:r>
            <a:r>
              <a:rPr dirty="0" sz="3200" spc="160">
                <a:solidFill>
                  <a:srgbClr val="FFFCC4"/>
                </a:solidFill>
                <a:latin typeface="Calibri"/>
                <a:cs typeface="Calibri"/>
              </a:rPr>
              <a:t>han	</a:t>
            </a:r>
            <a:r>
              <a:rPr dirty="0" sz="3200" spc="210">
                <a:solidFill>
                  <a:srgbClr val="FFFCC4"/>
                </a:solidFill>
                <a:latin typeface="Calibri"/>
                <a:cs typeface="Calibri"/>
              </a:rPr>
              <a:t>aumentado	</a:t>
            </a:r>
            <a:r>
              <a:rPr dirty="0" sz="3200" spc="114">
                <a:solidFill>
                  <a:srgbClr val="FFFCC4"/>
                </a:solidFill>
                <a:latin typeface="Calibri"/>
                <a:cs typeface="Calibri"/>
              </a:rPr>
              <a:t>el	</a:t>
            </a:r>
            <a:r>
              <a:rPr dirty="0" sz="3200" spc="200">
                <a:solidFill>
                  <a:srgbClr val="FFFCC4"/>
                </a:solidFill>
                <a:latin typeface="Calibri"/>
                <a:cs typeface="Calibri"/>
              </a:rPr>
              <a:t>consumo	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en 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3200" spc="200">
                <a:solidFill>
                  <a:srgbClr val="FFFCC4"/>
                </a:solidFill>
                <a:latin typeface="Calibri"/>
                <a:cs typeface="Calibri"/>
              </a:rPr>
              <a:t>América		</a:t>
            </a:r>
            <a:r>
              <a:rPr dirty="0" sz="3200" spc="204">
                <a:solidFill>
                  <a:srgbClr val="FFFCC4"/>
                </a:solidFill>
                <a:latin typeface="Calibri"/>
                <a:cs typeface="Calibri"/>
              </a:rPr>
              <a:t>Latina,	</a:t>
            </a:r>
            <a:r>
              <a:rPr dirty="0" sz="3200" spc="195">
                <a:solidFill>
                  <a:srgbClr val="FFFCC4"/>
                </a:solidFill>
                <a:latin typeface="Calibri"/>
                <a:cs typeface="Calibri"/>
              </a:rPr>
              <a:t>siendo	</a:t>
            </a:r>
            <a:r>
              <a:rPr dirty="0" sz="3200" spc="160">
                <a:solidFill>
                  <a:srgbClr val="FFFCC4"/>
                </a:solidFill>
                <a:latin typeface="Calibri"/>
                <a:cs typeface="Calibri"/>
              </a:rPr>
              <a:t>una	</a:t>
            </a:r>
            <a:r>
              <a:rPr dirty="0" sz="3200" spc="195">
                <a:solidFill>
                  <a:srgbClr val="FFFCC4"/>
                </a:solidFill>
                <a:latin typeface="Calibri"/>
                <a:cs typeface="Calibri"/>
              </a:rPr>
              <a:t>opción	</a:t>
            </a:r>
            <a:r>
              <a:rPr dirty="0" sz="3200" spc="190">
                <a:solidFill>
                  <a:srgbClr val="FFFCC4"/>
                </a:solidFill>
                <a:latin typeface="Calibri"/>
                <a:cs typeface="Calibri"/>
              </a:rPr>
              <a:t>tanto	</a:t>
            </a:r>
            <a:r>
              <a:rPr dirty="0" sz="3200" spc="175">
                <a:solidFill>
                  <a:srgbClr val="FFFCC4"/>
                </a:solidFill>
                <a:latin typeface="Calibri"/>
                <a:cs typeface="Calibri"/>
              </a:rPr>
              <a:t>para </a:t>
            </a:r>
            <a:r>
              <a:rPr dirty="0" sz="3200" spc="180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3200" spc="215">
                <a:solidFill>
                  <a:srgbClr val="FFFCC4"/>
                </a:solidFill>
                <a:latin typeface="Calibri"/>
                <a:cs typeface="Calibri"/>
              </a:rPr>
              <a:t>vegetarianos	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y	</a:t>
            </a:r>
            <a:r>
              <a:rPr dirty="0" sz="3200" spc="210">
                <a:solidFill>
                  <a:srgbClr val="FFFCC4"/>
                </a:solidFill>
                <a:latin typeface="Calibri"/>
                <a:cs typeface="Calibri"/>
              </a:rPr>
              <a:t>omnívoros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004" y="6271637"/>
            <a:ext cx="1555531" cy="3320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4204" y="6240373"/>
            <a:ext cx="12109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600" spc="-340" b="1">
                <a:solidFill>
                  <a:srgbClr val="DCDEE0"/>
                </a:solidFill>
                <a:latin typeface="Trebuchet MS"/>
                <a:cs typeface="Trebuchet MS"/>
              </a:rPr>
              <a:t>F</a:t>
            </a:r>
            <a:r>
              <a:rPr dirty="0" sz="1600" spc="-335" b="1">
                <a:solidFill>
                  <a:srgbClr val="DCDEE0"/>
                </a:solidFill>
                <a:latin typeface="Trebuchet MS"/>
                <a:cs typeface="Trebuchet MS"/>
              </a:rPr>
              <a:t>u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n</a:t>
            </a:r>
            <a:r>
              <a:rPr dirty="0" sz="1600" spc="-315" b="1">
                <a:solidFill>
                  <a:srgbClr val="DCDEE0"/>
                </a:solidFill>
                <a:latin typeface="Trebuchet MS"/>
                <a:cs typeface="Trebuchet MS"/>
              </a:rPr>
              <a:t>t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5" b="1">
                <a:solidFill>
                  <a:srgbClr val="DCDEE0"/>
                </a:solidFill>
                <a:latin typeface="Trebuchet MS"/>
                <a:cs typeface="Trebuchet MS"/>
              </a:rPr>
              <a:t>: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270" b="1">
                <a:solidFill>
                  <a:srgbClr val="DCDEE0"/>
                </a:solidFill>
                <a:latin typeface="Trebuchet MS"/>
                <a:cs typeface="Trebuchet MS"/>
              </a:rPr>
              <a:t>B</a:t>
            </a:r>
            <a:r>
              <a:rPr dirty="0" sz="1600" spc="-175" b="1">
                <a:solidFill>
                  <a:srgbClr val="DCDEE0"/>
                </a:solidFill>
                <a:latin typeface="Trebuchet MS"/>
                <a:cs typeface="Trebuchet MS"/>
              </a:rPr>
              <a:t>l</a:t>
            </a:r>
            <a:r>
              <a:rPr dirty="0" sz="1600" spc="-305" b="1">
                <a:solidFill>
                  <a:srgbClr val="DCDEE0"/>
                </a:solidFill>
                <a:latin typeface="Trebuchet MS"/>
                <a:cs typeface="Trebuchet MS"/>
              </a:rPr>
              <a:t>oo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mb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0" b="1">
                <a:solidFill>
                  <a:srgbClr val="DCDEE0"/>
                </a:solidFill>
                <a:latin typeface="Trebuchet MS"/>
                <a:cs typeface="Trebuchet MS"/>
              </a:rPr>
              <a:t>r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g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AF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7109" y="3829811"/>
            <a:ext cx="9658350" cy="2265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2860">
              <a:lnSpc>
                <a:spcPts val="3670"/>
              </a:lnSpc>
              <a:spcBef>
                <a:spcPts val="100"/>
              </a:spcBef>
              <a:tabLst>
                <a:tab pos="1764664" algn="l"/>
              </a:tabLst>
            </a:pPr>
            <a:r>
              <a:rPr dirty="0" sz="3200" spc="200">
                <a:solidFill>
                  <a:srgbClr val="FFFFFF"/>
                </a:solidFill>
                <a:latin typeface="Calibri"/>
                <a:cs typeface="Calibri"/>
              </a:rPr>
              <a:t>“Comida	</a:t>
            </a:r>
            <a:r>
              <a:rPr dirty="0" sz="3200" spc="215">
                <a:solidFill>
                  <a:srgbClr val="FFFFFF"/>
                </a:solidFill>
                <a:latin typeface="Calibri"/>
                <a:cs typeface="Calibri"/>
              </a:rPr>
              <a:t>reconfortante”</a:t>
            </a:r>
            <a:endParaRPr sz="3200">
              <a:latin typeface="Calibri"/>
              <a:cs typeface="Calibri"/>
            </a:endParaRPr>
          </a:p>
          <a:p>
            <a:pPr algn="ctr" marL="12700" marR="5080">
              <a:lnSpc>
                <a:spcPts val="3379"/>
              </a:lnSpc>
              <a:spcBef>
                <a:spcPts val="325"/>
              </a:spcBef>
              <a:tabLst>
                <a:tab pos="611505" algn="l"/>
                <a:tab pos="1083310" algn="l"/>
                <a:tab pos="1866900" algn="l"/>
                <a:tab pos="2233295" algn="l"/>
                <a:tab pos="2570480" algn="l"/>
                <a:tab pos="2710815" algn="l"/>
                <a:tab pos="3049270" algn="l"/>
                <a:tab pos="3390900" algn="l"/>
                <a:tab pos="5134610" algn="l"/>
                <a:tab pos="5734050" algn="l"/>
                <a:tab pos="6200140" algn="l"/>
                <a:tab pos="6858000" algn="l"/>
                <a:tab pos="7380605" algn="l"/>
                <a:tab pos="7457440" algn="l"/>
              </a:tabLst>
            </a:pP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Mi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n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t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r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qu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e		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l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c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n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s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u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mi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r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es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tá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n	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i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n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t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res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os  </a:t>
            </a:r>
            <a:r>
              <a:rPr dirty="0" sz="3200" spc="114">
                <a:solidFill>
                  <a:srgbClr val="FFFCC4"/>
                </a:solidFill>
                <a:latin typeface="Calibri"/>
                <a:cs typeface="Calibri"/>
              </a:rPr>
              <a:t>en	</a:t>
            </a:r>
            <a:r>
              <a:rPr dirty="0" sz="3200" spc="120">
                <a:solidFill>
                  <a:srgbClr val="FFFCC4"/>
                </a:solidFill>
                <a:latin typeface="Calibri"/>
                <a:cs typeface="Calibri"/>
              </a:rPr>
              <a:t>la	</a:t>
            </a:r>
            <a:r>
              <a:rPr dirty="0" sz="3200" spc="190">
                <a:solidFill>
                  <a:srgbClr val="FFFCC4"/>
                </a:solidFill>
                <a:latin typeface="Calibri"/>
                <a:cs typeface="Calibri"/>
              </a:rPr>
              <a:t>salud	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y	</a:t>
            </a:r>
            <a:r>
              <a:rPr dirty="0" sz="3200" spc="114">
                <a:solidFill>
                  <a:srgbClr val="FFFCC4"/>
                </a:solidFill>
                <a:latin typeface="Calibri"/>
                <a:cs typeface="Calibri"/>
              </a:rPr>
              <a:t>el	</a:t>
            </a:r>
            <a:r>
              <a:rPr dirty="0" sz="3200" spc="210">
                <a:solidFill>
                  <a:srgbClr val="FFFCC4"/>
                </a:solidFill>
                <a:latin typeface="Calibri"/>
                <a:cs typeface="Calibri"/>
              </a:rPr>
              <a:t>bienestar,	</a:t>
            </a:r>
            <a:r>
              <a:rPr dirty="0" sz="3200" spc="114">
                <a:solidFill>
                  <a:srgbClr val="FFFCC4"/>
                </a:solidFill>
                <a:latin typeface="Calibri"/>
                <a:cs typeface="Calibri"/>
              </a:rPr>
              <a:t>en	el	</a:t>
            </a:r>
            <a:r>
              <a:rPr dirty="0" sz="3200" spc="155">
                <a:solidFill>
                  <a:srgbClr val="FFFCC4"/>
                </a:solidFill>
                <a:latin typeface="Calibri"/>
                <a:cs typeface="Calibri"/>
              </a:rPr>
              <a:t>fin	</a:t>
            </a:r>
            <a:r>
              <a:rPr dirty="0" sz="3200" spc="120">
                <a:solidFill>
                  <a:srgbClr val="FFFCC4"/>
                </a:solidFill>
                <a:latin typeface="Calibri"/>
                <a:cs typeface="Calibri"/>
              </a:rPr>
              <a:t>de		</a:t>
            </a:r>
            <a:r>
              <a:rPr dirty="0" sz="3200" spc="195">
                <a:solidFill>
                  <a:srgbClr val="FFFCC4"/>
                </a:solidFill>
                <a:latin typeface="Calibri"/>
                <a:cs typeface="Calibri"/>
              </a:rPr>
              <a:t>semana</a:t>
            </a:r>
            <a:endParaRPr sz="3200">
              <a:latin typeface="Calibri"/>
              <a:cs typeface="Calibri"/>
            </a:endParaRPr>
          </a:p>
          <a:p>
            <a:pPr algn="ctr" marL="202565" marR="226060">
              <a:lnSpc>
                <a:spcPts val="3410"/>
              </a:lnSpc>
              <a:spcBef>
                <a:spcPts val="105"/>
              </a:spcBef>
              <a:tabLst>
                <a:tab pos="1480820" algn="l"/>
                <a:tab pos="2141855" algn="l"/>
                <a:tab pos="2396490" algn="l"/>
                <a:tab pos="3565525" algn="l"/>
                <a:tab pos="4323715" algn="l"/>
                <a:tab pos="4923155" algn="l"/>
                <a:tab pos="6612890" algn="l"/>
                <a:tab pos="7456170" algn="l"/>
                <a:tab pos="8123555" algn="l"/>
              </a:tabLst>
            </a:pP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s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ub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n	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la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bú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s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qu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e	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p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latill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qu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e	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l</a:t>
            </a:r>
            <a:r>
              <a:rPr dirty="0" sz="3200" spc="229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c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 spc="245">
                <a:solidFill>
                  <a:srgbClr val="FFFCC4"/>
                </a:solidFill>
                <a:latin typeface="Calibri"/>
                <a:cs typeface="Calibri"/>
              </a:rPr>
              <a:t>u</a:t>
            </a:r>
            <a:r>
              <a:rPr dirty="0" sz="3200" spc="235">
                <a:solidFill>
                  <a:srgbClr val="FFFCC4"/>
                </a:solidFill>
                <a:latin typeface="Calibri"/>
                <a:cs typeface="Calibri"/>
              </a:rPr>
              <a:t>s</a:t>
            </a:r>
            <a:r>
              <a:rPr dirty="0" sz="32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FFFCC4"/>
                </a:solidFill>
                <a:latin typeface="Calibri"/>
                <a:cs typeface="Calibri"/>
              </a:rPr>
              <a:t>n  </a:t>
            </a:r>
            <a:r>
              <a:rPr dirty="0" sz="3200" spc="210">
                <a:solidFill>
                  <a:srgbClr val="FFFCC4"/>
                </a:solidFill>
                <a:latin typeface="Calibri"/>
                <a:cs typeface="Calibri"/>
              </a:rPr>
              <a:t>“comfort”,	</a:t>
            </a:r>
            <a:r>
              <a:rPr dirty="0" sz="3200" spc="175">
                <a:solidFill>
                  <a:srgbClr val="FFFCC4"/>
                </a:solidFill>
                <a:latin typeface="Calibri"/>
                <a:cs typeface="Calibri"/>
              </a:rPr>
              <a:t>como	</a:t>
            </a:r>
            <a:r>
              <a:rPr dirty="0" sz="3200" spc="200">
                <a:solidFill>
                  <a:srgbClr val="FFFCC4"/>
                </a:solidFill>
                <a:latin typeface="Calibri"/>
                <a:cs typeface="Calibri"/>
              </a:rPr>
              <a:t>postres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004" y="6271637"/>
            <a:ext cx="1555531" cy="3320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4204" y="6240373"/>
            <a:ext cx="12109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600" spc="-340" b="1">
                <a:solidFill>
                  <a:srgbClr val="DCDEE0"/>
                </a:solidFill>
                <a:latin typeface="Trebuchet MS"/>
                <a:cs typeface="Trebuchet MS"/>
              </a:rPr>
              <a:t>F</a:t>
            </a:r>
            <a:r>
              <a:rPr dirty="0" sz="1600" spc="-335" b="1">
                <a:solidFill>
                  <a:srgbClr val="DCDEE0"/>
                </a:solidFill>
                <a:latin typeface="Trebuchet MS"/>
                <a:cs typeface="Trebuchet MS"/>
              </a:rPr>
              <a:t>u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n</a:t>
            </a:r>
            <a:r>
              <a:rPr dirty="0" sz="1600" spc="-315" b="1">
                <a:solidFill>
                  <a:srgbClr val="DCDEE0"/>
                </a:solidFill>
                <a:latin typeface="Trebuchet MS"/>
                <a:cs typeface="Trebuchet MS"/>
              </a:rPr>
              <a:t>t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5" b="1">
                <a:solidFill>
                  <a:srgbClr val="DCDEE0"/>
                </a:solidFill>
                <a:latin typeface="Trebuchet MS"/>
                <a:cs typeface="Trebuchet MS"/>
              </a:rPr>
              <a:t>: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270" b="1">
                <a:solidFill>
                  <a:srgbClr val="DCDEE0"/>
                </a:solidFill>
                <a:latin typeface="Trebuchet MS"/>
                <a:cs typeface="Trebuchet MS"/>
              </a:rPr>
              <a:t>B</a:t>
            </a:r>
            <a:r>
              <a:rPr dirty="0" sz="1600" spc="-175" b="1">
                <a:solidFill>
                  <a:srgbClr val="DCDEE0"/>
                </a:solidFill>
                <a:latin typeface="Trebuchet MS"/>
                <a:cs typeface="Trebuchet MS"/>
              </a:rPr>
              <a:t>l</a:t>
            </a:r>
            <a:r>
              <a:rPr dirty="0" sz="1600" spc="-305" b="1">
                <a:solidFill>
                  <a:srgbClr val="DCDEE0"/>
                </a:solidFill>
                <a:latin typeface="Trebuchet MS"/>
                <a:cs typeface="Trebuchet MS"/>
              </a:rPr>
              <a:t>oo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mb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0" b="1">
                <a:solidFill>
                  <a:srgbClr val="DCDEE0"/>
                </a:solidFill>
                <a:latin typeface="Trebuchet MS"/>
                <a:cs typeface="Trebuchet MS"/>
              </a:rPr>
              <a:t>r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g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000" y="88900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5080000" h="5080000">
                <a:moveTo>
                  <a:pt x="2540000" y="0"/>
                </a:moveTo>
                <a:lnTo>
                  <a:pt x="2491734" y="449"/>
                </a:lnTo>
                <a:lnTo>
                  <a:pt x="2443686" y="1792"/>
                </a:lnTo>
                <a:lnTo>
                  <a:pt x="2395865" y="4020"/>
                </a:lnTo>
                <a:lnTo>
                  <a:pt x="2348278" y="7126"/>
                </a:lnTo>
                <a:lnTo>
                  <a:pt x="2300934" y="11102"/>
                </a:lnTo>
                <a:lnTo>
                  <a:pt x="2253840" y="15940"/>
                </a:lnTo>
                <a:lnTo>
                  <a:pt x="2207004" y="21631"/>
                </a:lnTo>
                <a:lnTo>
                  <a:pt x="2160434" y="28169"/>
                </a:lnTo>
                <a:lnTo>
                  <a:pt x="2114139" y="35544"/>
                </a:lnTo>
                <a:lnTo>
                  <a:pt x="2068125" y="43749"/>
                </a:lnTo>
                <a:lnTo>
                  <a:pt x="2022401" y="52776"/>
                </a:lnTo>
                <a:lnTo>
                  <a:pt x="1976976" y="62618"/>
                </a:lnTo>
                <a:lnTo>
                  <a:pt x="1931856" y="73265"/>
                </a:lnTo>
                <a:lnTo>
                  <a:pt x="1887050" y="84711"/>
                </a:lnTo>
                <a:lnTo>
                  <a:pt x="1842565" y="96947"/>
                </a:lnTo>
                <a:lnTo>
                  <a:pt x="1798410" y="109965"/>
                </a:lnTo>
                <a:lnTo>
                  <a:pt x="1754593" y="123758"/>
                </a:lnTo>
                <a:lnTo>
                  <a:pt x="1711122" y="138317"/>
                </a:lnTo>
                <a:lnTo>
                  <a:pt x="1668004" y="153635"/>
                </a:lnTo>
                <a:lnTo>
                  <a:pt x="1625247" y="169703"/>
                </a:lnTo>
                <a:lnTo>
                  <a:pt x="1582860" y="186514"/>
                </a:lnTo>
                <a:lnTo>
                  <a:pt x="1540850" y="204060"/>
                </a:lnTo>
                <a:lnTo>
                  <a:pt x="1499225" y="222332"/>
                </a:lnTo>
                <a:lnTo>
                  <a:pt x="1457994" y="241324"/>
                </a:lnTo>
                <a:lnTo>
                  <a:pt x="1417164" y="261026"/>
                </a:lnTo>
                <a:lnTo>
                  <a:pt x="1376742" y="281431"/>
                </a:lnTo>
                <a:lnTo>
                  <a:pt x="1336738" y="302531"/>
                </a:lnTo>
                <a:lnTo>
                  <a:pt x="1297159" y="324318"/>
                </a:lnTo>
                <a:lnTo>
                  <a:pt x="1258013" y="346784"/>
                </a:lnTo>
                <a:lnTo>
                  <a:pt x="1219307" y="369921"/>
                </a:lnTo>
                <a:lnTo>
                  <a:pt x="1181050" y="393722"/>
                </a:lnTo>
                <a:lnTo>
                  <a:pt x="1143251" y="418177"/>
                </a:lnTo>
                <a:lnTo>
                  <a:pt x="1105915" y="443280"/>
                </a:lnTo>
                <a:lnTo>
                  <a:pt x="1069053" y="469023"/>
                </a:lnTo>
                <a:lnTo>
                  <a:pt x="1032671" y="495397"/>
                </a:lnTo>
                <a:lnTo>
                  <a:pt x="996777" y="522394"/>
                </a:lnTo>
                <a:lnTo>
                  <a:pt x="961380" y="550007"/>
                </a:lnTo>
                <a:lnTo>
                  <a:pt x="926487" y="578228"/>
                </a:lnTo>
                <a:lnTo>
                  <a:pt x="892107" y="607048"/>
                </a:lnTo>
                <a:lnTo>
                  <a:pt x="858247" y="636460"/>
                </a:lnTo>
                <a:lnTo>
                  <a:pt x="824915" y="666456"/>
                </a:lnTo>
                <a:lnTo>
                  <a:pt x="792119" y="697028"/>
                </a:lnTo>
                <a:lnTo>
                  <a:pt x="759867" y="728168"/>
                </a:lnTo>
                <a:lnTo>
                  <a:pt x="728168" y="759867"/>
                </a:lnTo>
                <a:lnTo>
                  <a:pt x="697028" y="792119"/>
                </a:lnTo>
                <a:lnTo>
                  <a:pt x="666456" y="824915"/>
                </a:lnTo>
                <a:lnTo>
                  <a:pt x="636460" y="858247"/>
                </a:lnTo>
                <a:lnTo>
                  <a:pt x="607048" y="892107"/>
                </a:lnTo>
                <a:lnTo>
                  <a:pt x="578228" y="926487"/>
                </a:lnTo>
                <a:lnTo>
                  <a:pt x="550007" y="961380"/>
                </a:lnTo>
                <a:lnTo>
                  <a:pt x="522394" y="996777"/>
                </a:lnTo>
                <a:lnTo>
                  <a:pt x="495397" y="1032671"/>
                </a:lnTo>
                <a:lnTo>
                  <a:pt x="469023" y="1069053"/>
                </a:lnTo>
                <a:lnTo>
                  <a:pt x="443280" y="1105915"/>
                </a:lnTo>
                <a:lnTo>
                  <a:pt x="418177" y="1143251"/>
                </a:lnTo>
                <a:lnTo>
                  <a:pt x="393722" y="1181050"/>
                </a:lnTo>
                <a:lnTo>
                  <a:pt x="369921" y="1219307"/>
                </a:lnTo>
                <a:lnTo>
                  <a:pt x="346784" y="1258013"/>
                </a:lnTo>
                <a:lnTo>
                  <a:pt x="324318" y="1297159"/>
                </a:lnTo>
                <a:lnTo>
                  <a:pt x="302531" y="1336738"/>
                </a:lnTo>
                <a:lnTo>
                  <a:pt x="281431" y="1376742"/>
                </a:lnTo>
                <a:lnTo>
                  <a:pt x="261026" y="1417164"/>
                </a:lnTo>
                <a:lnTo>
                  <a:pt x="241324" y="1457994"/>
                </a:lnTo>
                <a:lnTo>
                  <a:pt x="222332" y="1499225"/>
                </a:lnTo>
                <a:lnTo>
                  <a:pt x="204060" y="1540850"/>
                </a:lnTo>
                <a:lnTo>
                  <a:pt x="186514" y="1582860"/>
                </a:lnTo>
                <a:lnTo>
                  <a:pt x="169703" y="1625247"/>
                </a:lnTo>
                <a:lnTo>
                  <a:pt x="153635" y="1668004"/>
                </a:lnTo>
                <a:lnTo>
                  <a:pt x="138317" y="1711122"/>
                </a:lnTo>
                <a:lnTo>
                  <a:pt x="123758" y="1754593"/>
                </a:lnTo>
                <a:lnTo>
                  <a:pt x="109965" y="1798410"/>
                </a:lnTo>
                <a:lnTo>
                  <a:pt x="96947" y="1842565"/>
                </a:lnTo>
                <a:lnTo>
                  <a:pt x="84711" y="1887050"/>
                </a:lnTo>
                <a:lnTo>
                  <a:pt x="73265" y="1931856"/>
                </a:lnTo>
                <a:lnTo>
                  <a:pt x="62618" y="1976976"/>
                </a:lnTo>
                <a:lnTo>
                  <a:pt x="52776" y="2022401"/>
                </a:lnTo>
                <a:lnTo>
                  <a:pt x="43749" y="2068125"/>
                </a:lnTo>
                <a:lnTo>
                  <a:pt x="35544" y="2114139"/>
                </a:lnTo>
                <a:lnTo>
                  <a:pt x="28169" y="2160434"/>
                </a:lnTo>
                <a:lnTo>
                  <a:pt x="21631" y="2207004"/>
                </a:lnTo>
                <a:lnTo>
                  <a:pt x="15940" y="2253840"/>
                </a:lnTo>
                <a:lnTo>
                  <a:pt x="11102" y="2300934"/>
                </a:lnTo>
                <a:lnTo>
                  <a:pt x="7126" y="2348278"/>
                </a:lnTo>
                <a:lnTo>
                  <a:pt x="4020" y="2395865"/>
                </a:lnTo>
                <a:lnTo>
                  <a:pt x="1792" y="2443686"/>
                </a:lnTo>
                <a:lnTo>
                  <a:pt x="449" y="2491734"/>
                </a:lnTo>
                <a:lnTo>
                  <a:pt x="0" y="2540000"/>
                </a:lnTo>
                <a:lnTo>
                  <a:pt x="449" y="2588265"/>
                </a:lnTo>
                <a:lnTo>
                  <a:pt x="1792" y="2636313"/>
                </a:lnTo>
                <a:lnTo>
                  <a:pt x="4020" y="2684134"/>
                </a:lnTo>
                <a:lnTo>
                  <a:pt x="7126" y="2731720"/>
                </a:lnTo>
                <a:lnTo>
                  <a:pt x="11102" y="2779065"/>
                </a:lnTo>
                <a:lnTo>
                  <a:pt x="15940" y="2826159"/>
                </a:lnTo>
                <a:lnTo>
                  <a:pt x="21631" y="2872995"/>
                </a:lnTo>
                <a:lnTo>
                  <a:pt x="28169" y="2919564"/>
                </a:lnTo>
                <a:lnTo>
                  <a:pt x="35544" y="2965860"/>
                </a:lnTo>
                <a:lnTo>
                  <a:pt x="43749" y="3011874"/>
                </a:lnTo>
                <a:lnTo>
                  <a:pt x="52776" y="3057597"/>
                </a:lnTo>
                <a:lnTo>
                  <a:pt x="62618" y="3103023"/>
                </a:lnTo>
                <a:lnTo>
                  <a:pt x="73265" y="3148143"/>
                </a:lnTo>
                <a:lnTo>
                  <a:pt x="84711" y="3192949"/>
                </a:lnTo>
                <a:lnTo>
                  <a:pt x="96947" y="3237433"/>
                </a:lnTo>
                <a:lnTo>
                  <a:pt x="109965" y="3281588"/>
                </a:lnTo>
                <a:lnTo>
                  <a:pt x="123758" y="3325405"/>
                </a:lnTo>
                <a:lnTo>
                  <a:pt x="138317" y="3368877"/>
                </a:lnTo>
                <a:lnTo>
                  <a:pt x="153635" y="3411995"/>
                </a:lnTo>
                <a:lnTo>
                  <a:pt x="169703" y="3454751"/>
                </a:lnTo>
                <a:lnTo>
                  <a:pt x="186514" y="3497139"/>
                </a:lnTo>
                <a:lnTo>
                  <a:pt x="204060" y="3539148"/>
                </a:lnTo>
                <a:lnTo>
                  <a:pt x="222332" y="3580773"/>
                </a:lnTo>
                <a:lnTo>
                  <a:pt x="241324" y="3622005"/>
                </a:lnTo>
                <a:lnTo>
                  <a:pt x="261026" y="3662835"/>
                </a:lnTo>
                <a:lnTo>
                  <a:pt x="281431" y="3703256"/>
                </a:lnTo>
                <a:lnTo>
                  <a:pt x="302531" y="3743260"/>
                </a:lnTo>
                <a:lnTo>
                  <a:pt x="324318" y="3782839"/>
                </a:lnTo>
                <a:lnTo>
                  <a:pt x="346784" y="3821986"/>
                </a:lnTo>
                <a:lnTo>
                  <a:pt x="369921" y="3860691"/>
                </a:lnTo>
                <a:lnTo>
                  <a:pt x="393722" y="3898948"/>
                </a:lnTo>
                <a:lnTo>
                  <a:pt x="418177" y="3936748"/>
                </a:lnTo>
                <a:lnTo>
                  <a:pt x="443280" y="3974083"/>
                </a:lnTo>
                <a:lnTo>
                  <a:pt x="469023" y="4010946"/>
                </a:lnTo>
                <a:lnTo>
                  <a:pt x="495397" y="4047328"/>
                </a:lnTo>
                <a:lnTo>
                  <a:pt x="522394" y="4083221"/>
                </a:lnTo>
                <a:lnTo>
                  <a:pt x="550007" y="4118618"/>
                </a:lnTo>
                <a:lnTo>
                  <a:pt x="578228" y="4153511"/>
                </a:lnTo>
                <a:lnTo>
                  <a:pt x="607048" y="4187891"/>
                </a:lnTo>
                <a:lnTo>
                  <a:pt x="636460" y="4221752"/>
                </a:lnTo>
                <a:lnTo>
                  <a:pt x="666456" y="4255084"/>
                </a:lnTo>
                <a:lnTo>
                  <a:pt x="697028" y="4287879"/>
                </a:lnTo>
                <a:lnTo>
                  <a:pt x="728168" y="4320131"/>
                </a:lnTo>
                <a:lnTo>
                  <a:pt x="759867" y="4351831"/>
                </a:lnTo>
                <a:lnTo>
                  <a:pt x="792119" y="4382970"/>
                </a:lnTo>
                <a:lnTo>
                  <a:pt x="824915" y="4413542"/>
                </a:lnTo>
                <a:lnTo>
                  <a:pt x="858247" y="4443538"/>
                </a:lnTo>
                <a:lnTo>
                  <a:pt x="892107" y="4472950"/>
                </a:lnTo>
                <a:lnTo>
                  <a:pt x="926487" y="4501770"/>
                </a:lnTo>
                <a:lnTo>
                  <a:pt x="961380" y="4529991"/>
                </a:lnTo>
                <a:lnTo>
                  <a:pt x="996777" y="4557604"/>
                </a:lnTo>
                <a:lnTo>
                  <a:pt x="1032671" y="4584601"/>
                </a:lnTo>
                <a:lnTo>
                  <a:pt x="1069053" y="4610975"/>
                </a:lnTo>
                <a:lnTo>
                  <a:pt x="1105915" y="4636718"/>
                </a:lnTo>
                <a:lnTo>
                  <a:pt x="1143251" y="4661821"/>
                </a:lnTo>
                <a:lnTo>
                  <a:pt x="1181050" y="4686277"/>
                </a:lnTo>
                <a:lnTo>
                  <a:pt x="1219307" y="4710077"/>
                </a:lnTo>
                <a:lnTo>
                  <a:pt x="1258013" y="4733215"/>
                </a:lnTo>
                <a:lnTo>
                  <a:pt x="1297159" y="4755681"/>
                </a:lnTo>
                <a:lnTo>
                  <a:pt x="1336738" y="4777468"/>
                </a:lnTo>
                <a:lnTo>
                  <a:pt x="1376742" y="4798568"/>
                </a:lnTo>
                <a:lnTo>
                  <a:pt x="1417164" y="4818973"/>
                </a:lnTo>
                <a:lnTo>
                  <a:pt x="1457994" y="4838675"/>
                </a:lnTo>
                <a:lnTo>
                  <a:pt x="1499225" y="4857666"/>
                </a:lnTo>
                <a:lnTo>
                  <a:pt x="1540850" y="4875938"/>
                </a:lnTo>
                <a:lnTo>
                  <a:pt x="1582860" y="4893484"/>
                </a:lnTo>
                <a:lnTo>
                  <a:pt x="1625247" y="4910295"/>
                </a:lnTo>
                <a:lnTo>
                  <a:pt x="1668004" y="4926363"/>
                </a:lnTo>
                <a:lnTo>
                  <a:pt x="1711122" y="4941681"/>
                </a:lnTo>
                <a:lnTo>
                  <a:pt x="1754593" y="4956240"/>
                </a:lnTo>
                <a:lnTo>
                  <a:pt x="1798410" y="4970033"/>
                </a:lnTo>
                <a:lnTo>
                  <a:pt x="1842565" y="4983052"/>
                </a:lnTo>
                <a:lnTo>
                  <a:pt x="1887050" y="4995288"/>
                </a:lnTo>
                <a:lnTo>
                  <a:pt x="1931856" y="5006733"/>
                </a:lnTo>
                <a:lnTo>
                  <a:pt x="1976976" y="5017381"/>
                </a:lnTo>
                <a:lnTo>
                  <a:pt x="2022401" y="5027222"/>
                </a:lnTo>
                <a:lnTo>
                  <a:pt x="2068125" y="5036250"/>
                </a:lnTo>
                <a:lnTo>
                  <a:pt x="2114139" y="5044455"/>
                </a:lnTo>
                <a:lnTo>
                  <a:pt x="2160434" y="5051830"/>
                </a:lnTo>
                <a:lnTo>
                  <a:pt x="2207004" y="5058367"/>
                </a:lnTo>
                <a:lnTo>
                  <a:pt x="2253840" y="5064059"/>
                </a:lnTo>
                <a:lnTo>
                  <a:pt x="2300934" y="5068896"/>
                </a:lnTo>
                <a:lnTo>
                  <a:pt x="2348278" y="5072872"/>
                </a:lnTo>
                <a:lnTo>
                  <a:pt x="2395865" y="5075978"/>
                </a:lnTo>
                <a:lnTo>
                  <a:pt x="2443686" y="5078207"/>
                </a:lnTo>
                <a:lnTo>
                  <a:pt x="2491734" y="5079550"/>
                </a:lnTo>
                <a:lnTo>
                  <a:pt x="2540000" y="5079999"/>
                </a:lnTo>
                <a:lnTo>
                  <a:pt x="2588265" y="5079550"/>
                </a:lnTo>
                <a:lnTo>
                  <a:pt x="2636313" y="5078207"/>
                </a:lnTo>
                <a:lnTo>
                  <a:pt x="2684134" y="5075978"/>
                </a:lnTo>
                <a:lnTo>
                  <a:pt x="2731720" y="5072872"/>
                </a:lnTo>
                <a:lnTo>
                  <a:pt x="2779065" y="5068896"/>
                </a:lnTo>
                <a:lnTo>
                  <a:pt x="2826159" y="5064059"/>
                </a:lnTo>
                <a:lnTo>
                  <a:pt x="2872995" y="5058367"/>
                </a:lnTo>
                <a:lnTo>
                  <a:pt x="2919564" y="5051830"/>
                </a:lnTo>
                <a:lnTo>
                  <a:pt x="2965860" y="5044455"/>
                </a:lnTo>
                <a:lnTo>
                  <a:pt x="3011874" y="5036250"/>
                </a:lnTo>
                <a:lnTo>
                  <a:pt x="3057597" y="5027222"/>
                </a:lnTo>
                <a:lnTo>
                  <a:pt x="3103023" y="5017381"/>
                </a:lnTo>
                <a:lnTo>
                  <a:pt x="3148143" y="5006733"/>
                </a:lnTo>
                <a:lnTo>
                  <a:pt x="3192949" y="4995288"/>
                </a:lnTo>
                <a:lnTo>
                  <a:pt x="3237433" y="4983052"/>
                </a:lnTo>
                <a:lnTo>
                  <a:pt x="3281588" y="4970033"/>
                </a:lnTo>
                <a:lnTo>
                  <a:pt x="3325405" y="4956240"/>
                </a:lnTo>
                <a:lnTo>
                  <a:pt x="3368877" y="4941681"/>
                </a:lnTo>
                <a:lnTo>
                  <a:pt x="3411995" y="4926363"/>
                </a:lnTo>
                <a:lnTo>
                  <a:pt x="3454751" y="4910295"/>
                </a:lnTo>
                <a:lnTo>
                  <a:pt x="3497139" y="4893484"/>
                </a:lnTo>
                <a:lnTo>
                  <a:pt x="3539149" y="4875938"/>
                </a:lnTo>
                <a:lnTo>
                  <a:pt x="3580773" y="4857666"/>
                </a:lnTo>
                <a:lnTo>
                  <a:pt x="3622005" y="4838675"/>
                </a:lnTo>
                <a:lnTo>
                  <a:pt x="3662835" y="4818973"/>
                </a:lnTo>
                <a:lnTo>
                  <a:pt x="3703256" y="4798568"/>
                </a:lnTo>
                <a:lnTo>
                  <a:pt x="3743260" y="4777468"/>
                </a:lnTo>
                <a:lnTo>
                  <a:pt x="3782840" y="4755681"/>
                </a:lnTo>
                <a:lnTo>
                  <a:pt x="3821986" y="4733215"/>
                </a:lnTo>
                <a:lnTo>
                  <a:pt x="3860691" y="4710077"/>
                </a:lnTo>
                <a:lnTo>
                  <a:pt x="3898948" y="4686277"/>
                </a:lnTo>
                <a:lnTo>
                  <a:pt x="3936748" y="4661821"/>
                </a:lnTo>
                <a:lnTo>
                  <a:pt x="3974083" y="4636718"/>
                </a:lnTo>
                <a:lnTo>
                  <a:pt x="4010946" y="4610975"/>
                </a:lnTo>
                <a:lnTo>
                  <a:pt x="4047328" y="4584601"/>
                </a:lnTo>
                <a:lnTo>
                  <a:pt x="4083221" y="4557604"/>
                </a:lnTo>
                <a:lnTo>
                  <a:pt x="4118619" y="4529991"/>
                </a:lnTo>
                <a:lnTo>
                  <a:pt x="4153511" y="4501770"/>
                </a:lnTo>
                <a:lnTo>
                  <a:pt x="4187892" y="4472950"/>
                </a:lnTo>
                <a:lnTo>
                  <a:pt x="4221752" y="4443538"/>
                </a:lnTo>
                <a:lnTo>
                  <a:pt x="4255084" y="4413542"/>
                </a:lnTo>
                <a:lnTo>
                  <a:pt x="4287879" y="4382970"/>
                </a:lnTo>
                <a:lnTo>
                  <a:pt x="4320131" y="4351831"/>
                </a:lnTo>
                <a:lnTo>
                  <a:pt x="4351831" y="4320131"/>
                </a:lnTo>
                <a:lnTo>
                  <a:pt x="4382970" y="4287879"/>
                </a:lnTo>
                <a:lnTo>
                  <a:pt x="4413542" y="4255084"/>
                </a:lnTo>
                <a:lnTo>
                  <a:pt x="4443538" y="4221752"/>
                </a:lnTo>
                <a:lnTo>
                  <a:pt x="4472950" y="4187891"/>
                </a:lnTo>
                <a:lnTo>
                  <a:pt x="4501771" y="4153511"/>
                </a:lnTo>
                <a:lnTo>
                  <a:pt x="4529991" y="4118618"/>
                </a:lnTo>
                <a:lnTo>
                  <a:pt x="4557604" y="4083221"/>
                </a:lnTo>
                <a:lnTo>
                  <a:pt x="4584602" y="4047328"/>
                </a:lnTo>
                <a:lnTo>
                  <a:pt x="4610976" y="4010946"/>
                </a:lnTo>
                <a:lnTo>
                  <a:pt x="4636718" y="3974083"/>
                </a:lnTo>
                <a:lnTo>
                  <a:pt x="4661821" y="3936748"/>
                </a:lnTo>
                <a:lnTo>
                  <a:pt x="4686277" y="3898948"/>
                </a:lnTo>
                <a:lnTo>
                  <a:pt x="4710078" y="3860691"/>
                </a:lnTo>
                <a:lnTo>
                  <a:pt x="4733215" y="3821986"/>
                </a:lnTo>
                <a:lnTo>
                  <a:pt x="4755681" y="3782839"/>
                </a:lnTo>
                <a:lnTo>
                  <a:pt x="4777468" y="3743260"/>
                </a:lnTo>
                <a:lnTo>
                  <a:pt x="4798568" y="3703256"/>
                </a:lnTo>
                <a:lnTo>
                  <a:pt x="4818973" y="3662835"/>
                </a:lnTo>
                <a:lnTo>
                  <a:pt x="4838675" y="3622005"/>
                </a:lnTo>
                <a:lnTo>
                  <a:pt x="4857666" y="3580773"/>
                </a:lnTo>
                <a:lnTo>
                  <a:pt x="4875939" y="3539148"/>
                </a:lnTo>
                <a:lnTo>
                  <a:pt x="4893484" y="3497139"/>
                </a:lnTo>
                <a:lnTo>
                  <a:pt x="4910295" y="3454751"/>
                </a:lnTo>
                <a:lnTo>
                  <a:pt x="4926364" y="3411995"/>
                </a:lnTo>
                <a:lnTo>
                  <a:pt x="4941681" y="3368877"/>
                </a:lnTo>
                <a:lnTo>
                  <a:pt x="4956241" y="3325405"/>
                </a:lnTo>
                <a:lnTo>
                  <a:pt x="4970034" y="3281588"/>
                </a:lnTo>
                <a:lnTo>
                  <a:pt x="4983052" y="3237433"/>
                </a:lnTo>
                <a:lnTo>
                  <a:pt x="4995288" y="3192949"/>
                </a:lnTo>
                <a:lnTo>
                  <a:pt x="5006734" y="3148143"/>
                </a:lnTo>
                <a:lnTo>
                  <a:pt x="5017381" y="3103023"/>
                </a:lnTo>
                <a:lnTo>
                  <a:pt x="5027223" y="3057597"/>
                </a:lnTo>
                <a:lnTo>
                  <a:pt x="5036250" y="3011874"/>
                </a:lnTo>
                <a:lnTo>
                  <a:pt x="5044455" y="2965860"/>
                </a:lnTo>
                <a:lnTo>
                  <a:pt x="5051830" y="2919564"/>
                </a:lnTo>
                <a:lnTo>
                  <a:pt x="5058368" y="2872995"/>
                </a:lnTo>
                <a:lnTo>
                  <a:pt x="5064059" y="2826159"/>
                </a:lnTo>
                <a:lnTo>
                  <a:pt x="5068897" y="2779065"/>
                </a:lnTo>
                <a:lnTo>
                  <a:pt x="5072872" y="2731720"/>
                </a:lnTo>
                <a:lnTo>
                  <a:pt x="5075979" y="2684134"/>
                </a:lnTo>
                <a:lnTo>
                  <a:pt x="5078207" y="2636313"/>
                </a:lnTo>
                <a:lnTo>
                  <a:pt x="5079550" y="2588265"/>
                </a:lnTo>
                <a:lnTo>
                  <a:pt x="5080000" y="2540000"/>
                </a:lnTo>
                <a:lnTo>
                  <a:pt x="5079550" y="2491734"/>
                </a:lnTo>
                <a:lnTo>
                  <a:pt x="5078207" y="2443686"/>
                </a:lnTo>
                <a:lnTo>
                  <a:pt x="5075979" y="2395865"/>
                </a:lnTo>
                <a:lnTo>
                  <a:pt x="5072872" y="2348278"/>
                </a:lnTo>
                <a:lnTo>
                  <a:pt x="5068897" y="2300934"/>
                </a:lnTo>
                <a:lnTo>
                  <a:pt x="5064059" y="2253840"/>
                </a:lnTo>
                <a:lnTo>
                  <a:pt x="5058368" y="2207004"/>
                </a:lnTo>
                <a:lnTo>
                  <a:pt x="5051830" y="2160434"/>
                </a:lnTo>
                <a:lnTo>
                  <a:pt x="5044455" y="2114139"/>
                </a:lnTo>
                <a:lnTo>
                  <a:pt x="5036250" y="2068125"/>
                </a:lnTo>
                <a:lnTo>
                  <a:pt x="5027223" y="2022401"/>
                </a:lnTo>
                <a:lnTo>
                  <a:pt x="5017381" y="1976976"/>
                </a:lnTo>
                <a:lnTo>
                  <a:pt x="5006734" y="1931856"/>
                </a:lnTo>
                <a:lnTo>
                  <a:pt x="4995288" y="1887050"/>
                </a:lnTo>
                <a:lnTo>
                  <a:pt x="4983052" y="1842565"/>
                </a:lnTo>
                <a:lnTo>
                  <a:pt x="4970034" y="1798410"/>
                </a:lnTo>
                <a:lnTo>
                  <a:pt x="4956241" y="1754593"/>
                </a:lnTo>
                <a:lnTo>
                  <a:pt x="4941681" y="1711122"/>
                </a:lnTo>
                <a:lnTo>
                  <a:pt x="4926364" y="1668004"/>
                </a:lnTo>
                <a:lnTo>
                  <a:pt x="4910295" y="1625247"/>
                </a:lnTo>
                <a:lnTo>
                  <a:pt x="4893484" y="1582860"/>
                </a:lnTo>
                <a:lnTo>
                  <a:pt x="4875939" y="1540850"/>
                </a:lnTo>
                <a:lnTo>
                  <a:pt x="4857666" y="1499225"/>
                </a:lnTo>
                <a:lnTo>
                  <a:pt x="4838675" y="1457994"/>
                </a:lnTo>
                <a:lnTo>
                  <a:pt x="4818973" y="1417164"/>
                </a:lnTo>
                <a:lnTo>
                  <a:pt x="4798568" y="1376742"/>
                </a:lnTo>
                <a:lnTo>
                  <a:pt x="4777468" y="1336738"/>
                </a:lnTo>
                <a:lnTo>
                  <a:pt x="4755681" y="1297159"/>
                </a:lnTo>
                <a:lnTo>
                  <a:pt x="4733215" y="1258013"/>
                </a:lnTo>
                <a:lnTo>
                  <a:pt x="4710078" y="1219307"/>
                </a:lnTo>
                <a:lnTo>
                  <a:pt x="4686277" y="1181050"/>
                </a:lnTo>
                <a:lnTo>
                  <a:pt x="4661821" y="1143251"/>
                </a:lnTo>
                <a:lnTo>
                  <a:pt x="4636718" y="1105915"/>
                </a:lnTo>
                <a:lnTo>
                  <a:pt x="4610976" y="1069053"/>
                </a:lnTo>
                <a:lnTo>
                  <a:pt x="4584602" y="1032671"/>
                </a:lnTo>
                <a:lnTo>
                  <a:pt x="4557604" y="996777"/>
                </a:lnTo>
                <a:lnTo>
                  <a:pt x="4529991" y="961380"/>
                </a:lnTo>
                <a:lnTo>
                  <a:pt x="4501771" y="926487"/>
                </a:lnTo>
                <a:lnTo>
                  <a:pt x="4472950" y="892107"/>
                </a:lnTo>
                <a:lnTo>
                  <a:pt x="4443538" y="858247"/>
                </a:lnTo>
                <a:lnTo>
                  <a:pt x="4413542" y="824915"/>
                </a:lnTo>
                <a:lnTo>
                  <a:pt x="4382970" y="792119"/>
                </a:lnTo>
                <a:lnTo>
                  <a:pt x="4351831" y="759867"/>
                </a:lnTo>
                <a:lnTo>
                  <a:pt x="4320131" y="728168"/>
                </a:lnTo>
                <a:lnTo>
                  <a:pt x="4287879" y="697028"/>
                </a:lnTo>
                <a:lnTo>
                  <a:pt x="4255084" y="666456"/>
                </a:lnTo>
                <a:lnTo>
                  <a:pt x="4221752" y="636460"/>
                </a:lnTo>
                <a:lnTo>
                  <a:pt x="4187892" y="607048"/>
                </a:lnTo>
                <a:lnTo>
                  <a:pt x="4153511" y="578228"/>
                </a:lnTo>
                <a:lnTo>
                  <a:pt x="4118619" y="550007"/>
                </a:lnTo>
                <a:lnTo>
                  <a:pt x="4083221" y="522394"/>
                </a:lnTo>
                <a:lnTo>
                  <a:pt x="4047328" y="495397"/>
                </a:lnTo>
                <a:lnTo>
                  <a:pt x="4010946" y="469023"/>
                </a:lnTo>
                <a:lnTo>
                  <a:pt x="3974083" y="443280"/>
                </a:lnTo>
                <a:lnTo>
                  <a:pt x="3936748" y="418177"/>
                </a:lnTo>
                <a:lnTo>
                  <a:pt x="3898948" y="393722"/>
                </a:lnTo>
                <a:lnTo>
                  <a:pt x="3860691" y="369921"/>
                </a:lnTo>
                <a:lnTo>
                  <a:pt x="3821986" y="346784"/>
                </a:lnTo>
                <a:lnTo>
                  <a:pt x="3782840" y="324318"/>
                </a:lnTo>
                <a:lnTo>
                  <a:pt x="3743260" y="302531"/>
                </a:lnTo>
                <a:lnTo>
                  <a:pt x="3703256" y="281431"/>
                </a:lnTo>
                <a:lnTo>
                  <a:pt x="3662835" y="261026"/>
                </a:lnTo>
                <a:lnTo>
                  <a:pt x="3622005" y="241324"/>
                </a:lnTo>
                <a:lnTo>
                  <a:pt x="3580773" y="222332"/>
                </a:lnTo>
                <a:lnTo>
                  <a:pt x="3539149" y="204060"/>
                </a:lnTo>
                <a:lnTo>
                  <a:pt x="3497139" y="186514"/>
                </a:lnTo>
                <a:lnTo>
                  <a:pt x="3454751" y="169703"/>
                </a:lnTo>
                <a:lnTo>
                  <a:pt x="3411995" y="153635"/>
                </a:lnTo>
                <a:lnTo>
                  <a:pt x="3368877" y="138317"/>
                </a:lnTo>
                <a:lnTo>
                  <a:pt x="3325405" y="123758"/>
                </a:lnTo>
                <a:lnTo>
                  <a:pt x="3281588" y="109965"/>
                </a:lnTo>
                <a:lnTo>
                  <a:pt x="3237433" y="96947"/>
                </a:lnTo>
                <a:lnTo>
                  <a:pt x="3192949" y="84711"/>
                </a:lnTo>
                <a:lnTo>
                  <a:pt x="3148143" y="73265"/>
                </a:lnTo>
                <a:lnTo>
                  <a:pt x="3103023" y="62618"/>
                </a:lnTo>
                <a:lnTo>
                  <a:pt x="3057597" y="52776"/>
                </a:lnTo>
                <a:lnTo>
                  <a:pt x="3011874" y="43749"/>
                </a:lnTo>
                <a:lnTo>
                  <a:pt x="2965860" y="35544"/>
                </a:lnTo>
                <a:lnTo>
                  <a:pt x="2919564" y="28169"/>
                </a:lnTo>
                <a:lnTo>
                  <a:pt x="2872995" y="21631"/>
                </a:lnTo>
                <a:lnTo>
                  <a:pt x="2826159" y="15940"/>
                </a:lnTo>
                <a:lnTo>
                  <a:pt x="2779065" y="11102"/>
                </a:lnTo>
                <a:lnTo>
                  <a:pt x="2731720" y="7126"/>
                </a:lnTo>
                <a:lnTo>
                  <a:pt x="2684134" y="4020"/>
                </a:lnTo>
                <a:lnTo>
                  <a:pt x="2636313" y="1792"/>
                </a:lnTo>
                <a:lnTo>
                  <a:pt x="2588265" y="449"/>
                </a:lnTo>
                <a:lnTo>
                  <a:pt x="2540000" y="0"/>
                </a:lnTo>
                <a:close/>
              </a:path>
            </a:pathLst>
          </a:custGeom>
          <a:solidFill>
            <a:srgbClr val="000000">
              <a:alpha val="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0941" y="1898396"/>
            <a:ext cx="7264400" cy="3872229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algn="ctr" marL="12700" marR="5080">
              <a:lnSpc>
                <a:spcPts val="9790"/>
              </a:lnSpc>
              <a:spcBef>
                <a:spcPts val="1265"/>
              </a:spcBef>
            </a:pP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0" spc="1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9000" spc="17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90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9000" spc="150">
                <a:solidFill>
                  <a:srgbClr val="FFFCC4"/>
                </a:solidFill>
                <a:latin typeface="Calibri"/>
                <a:cs typeface="Calibri"/>
              </a:rPr>
              <a:t>Encuesta</a:t>
            </a:r>
            <a:endParaRPr sz="9000">
              <a:latin typeface="Calibri"/>
              <a:cs typeface="Calibri"/>
            </a:endParaRPr>
          </a:p>
          <a:p>
            <a:pPr algn="ctr" marL="29845">
              <a:lnSpc>
                <a:spcPts val="9540"/>
              </a:lnSpc>
            </a:pPr>
            <a:r>
              <a:rPr dirty="0" sz="9000" spc="175">
                <a:solidFill>
                  <a:srgbClr val="FFFCC4"/>
                </a:solidFill>
                <a:latin typeface="Calibri"/>
                <a:cs typeface="Calibri"/>
              </a:rPr>
              <a:t>reciente</a:t>
            </a:r>
            <a:endParaRPr sz="9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6729" y="6064830"/>
              <a:ext cx="2309587" cy="4885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18419" y="2206244"/>
            <a:ext cx="4213225" cy="23685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spc="80">
                <a:solidFill>
                  <a:srgbClr val="FFFFFF"/>
                </a:solidFill>
              </a:rPr>
              <a:t>Datos</a:t>
            </a:r>
            <a:r>
              <a:rPr dirty="0" sz="6000" spc="229">
                <a:solidFill>
                  <a:srgbClr val="FFFFFF"/>
                </a:solidFill>
              </a:rPr>
              <a:t> </a:t>
            </a:r>
            <a:r>
              <a:rPr dirty="0" sz="6000" spc="85">
                <a:solidFill>
                  <a:srgbClr val="FFFFFF"/>
                </a:solidFill>
              </a:rPr>
              <a:t>uso</a:t>
            </a:r>
            <a:r>
              <a:rPr dirty="0" sz="6000" spc="229">
                <a:solidFill>
                  <a:srgbClr val="FFFFFF"/>
                </a:solidFill>
              </a:rPr>
              <a:t> </a:t>
            </a:r>
            <a:r>
              <a:rPr dirty="0" sz="6000" spc="65">
                <a:solidFill>
                  <a:srgbClr val="FFFFFF"/>
                </a:solidFill>
              </a:rPr>
              <a:t>de </a:t>
            </a:r>
            <a:r>
              <a:rPr dirty="0" sz="6000" spc="-1345">
                <a:solidFill>
                  <a:srgbClr val="FFFFFF"/>
                </a:solidFill>
              </a:rPr>
              <a:t> </a:t>
            </a:r>
            <a:r>
              <a:rPr dirty="0" sz="6000" spc="100">
                <a:solidFill>
                  <a:srgbClr val="FFFFFF"/>
                </a:solidFill>
              </a:rPr>
              <a:t>plataformas</a:t>
            </a:r>
            <a:endParaRPr sz="6000"/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3200" spc="-5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 spc="-47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3200" spc="-3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2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3200" spc="-254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sz="3200" spc="-32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3200" spc="-38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9079" y="5946647"/>
            <a:ext cx="2371725" cy="649605"/>
            <a:chOff x="259079" y="5946647"/>
            <a:chExt cx="2371725" cy="6496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4456" y="5946647"/>
              <a:ext cx="505968" cy="6492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9" y="6010655"/>
              <a:ext cx="1514856" cy="545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961" y="247395"/>
            <a:ext cx="6231255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>
                <a:solidFill>
                  <a:srgbClr val="8FAADC"/>
                </a:solidFill>
              </a:rPr>
              <a:t>|</a:t>
            </a:r>
            <a:r>
              <a:rPr dirty="0" spc="105"/>
              <a:t>¿Acostumbras</a:t>
            </a:r>
            <a:r>
              <a:rPr dirty="0" spc="229"/>
              <a:t> </a:t>
            </a:r>
            <a:r>
              <a:rPr dirty="0" spc="100"/>
              <a:t>pedir</a:t>
            </a:r>
            <a:r>
              <a:rPr dirty="0" spc="240"/>
              <a:t> </a:t>
            </a:r>
            <a:r>
              <a:rPr dirty="0"/>
              <a:t>a</a:t>
            </a:r>
          </a:p>
          <a:p>
            <a:pPr marL="12700" marR="5080">
              <a:lnSpc>
                <a:spcPct val="100000"/>
              </a:lnSpc>
            </a:pPr>
            <a:r>
              <a:rPr dirty="0" spc="110"/>
              <a:t>domicilio</a:t>
            </a:r>
            <a:r>
              <a:rPr dirty="0" spc="250"/>
              <a:t> </a:t>
            </a:r>
            <a:r>
              <a:rPr dirty="0" spc="105"/>
              <a:t>alimentos</a:t>
            </a:r>
            <a:r>
              <a:rPr dirty="0" spc="250"/>
              <a:t> </a:t>
            </a:r>
            <a:r>
              <a:rPr dirty="0"/>
              <a:t>a</a:t>
            </a:r>
            <a:r>
              <a:rPr dirty="0" spc="245"/>
              <a:t> </a:t>
            </a:r>
            <a:r>
              <a:rPr dirty="0" spc="75"/>
              <a:t>través </a:t>
            </a:r>
            <a:r>
              <a:rPr dirty="0" spc="-890"/>
              <a:t> </a:t>
            </a:r>
            <a:r>
              <a:rPr dirty="0" spc="65"/>
              <a:t>de</a:t>
            </a:r>
            <a:r>
              <a:rPr dirty="0" spc="250"/>
              <a:t> </a:t>
            </a:r>
            <a:r>
              <a:rPr dirty="0" spc="105"/>
              <a:t>alguna</a:t>
            </a:r>
            <a:r>
              <a:rPr dirty="0" spc="250"/>
              <a:t> </a:t>
            </a:r>
            <a:r>
              <a:rPr dirty="0" spc="120"/>
              <a:t>aplicación?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63737" y="3206005"/>
            <a:ext cx="4652645" cy="1441450"/>
            <a:chOff x="3763737" y="3206005"/>
            <a:chExt cx="4652645" cy="1441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5188" y="3902441"/>
              <a:ext cx="1803111" cy="739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1202" y="3206005"/>
              <a:ext cx="1803110" cy="1436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63737" y="4642404"/>
              <a:ext cx="4652645" cy="0"/>
            </a:xfrm>
            <a:custGeom>
              <a:avLst/>
              <a:gdLst/>
              <a:ahLst/>
              <a:cxnLst/>
              <a:rect l="l" t="t" r="r" b="b"/>
              <a:pathLst>
                <a:path w="4652645" h="0">
                  <a:moveTo>
                    <a:pt x="0" y="0"/>
                  </a:moveTo>
                  <a:lnTo>
                    <a:pt x="4652026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650614" y="3446779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34%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628" y="2751835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66%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5728" y="4863084"/>
            <a:ext cx="5111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0040" y="4863084"/>
            <a:ext cx="3130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25">
                <a:solidFill>
                  <a:srgbClr val="595959"/>
                </a:solidFill>
                <a:latin typeface="Calibri"/>
                <a:cs typeface="Calibri"/>
              </a:rPr>
              <a:t>Sí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24921" y="3979747"/>
          <a:ext cx="1937385" cy="110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105"/>
                <a:gridCol w="950594"/>
              </a:tblGrid>
              <a:tr h="364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700" spc="-340">
                          <a:latin typeface="Verdana"/>
                          <a:cs typeface="Verdana"/>
                        </a:rPr>
                        <a:t>CDMX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2F2F2"/>
                      </a:solidFill>
                      <a:prstDash val="solid"/>
                    </a:lnL>
                    <a:lnR w="19050">
                      <a:solidFill>
                        <a:srgbClr val="F2F2F2"/>
                      </a:solidFill>
                      <a:prstDash val="solid"/>
                    </a:lnR>
                    <a:lnT w="19050">
                      <a:solidFill>
                        <a:srgbClr val="F2F2F2"/>
                      </a:solidFill>
                      <a:prstDash val="solid"/>
                    </a:lnT>
                    <a:lnB w="19050">
                      <a:solidFill>
                        <a:srgbClr val="F2F2F2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650" spc="-3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68%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F2F2F2"/>
                      </a:solidFill>
                      <a:prstDash val="solid"/>
                    </a:lnL>
                    <a:lnR w="19050">
                      <a:solidFill>
                        <a:srgbClr val="F2F2F2"/>
                      </a:solidFill>
                      <a:prstDash val="solid"/>
                    </a:lnR>
                    <a:lnT w="19050">
                      <a:solidFill>
                        <a:srgbClr val="F2F2F2"/>
                      </a:solidFill>
                      <a:prstDash val="solid"/>
                    </a:lnT>
                    <a:lnB w="19050">
                      <a:solidFill>
                        <a:srgbClr val="F2F2F2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4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700" spc="-345">
                          <a:latin typeface="Verdana"/>
                          <a:cs typeface="Verdana"/>
                        </a:rPr>
                        <a:t>GDL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45719">
                    <a:lnL w="19050">
                      <a:solidFill>
                        <a:srgbClr val="F2F2F2"/>
                      </a:solidFill>
                      <a:prstDash val="solid"/>
                    </a:lnL>
                    <a:lnR w="19050">
                      <a:solidFill>
                        <a:srgbClr val="F2F2F2"/>
                      </a:solidFill>
                      <a:prstDash val="solid"/>
                    </a:lnR>
                    <a:lnT w="19050">
                      <a:solidFill>
                        <a:srgbClr val="F2F2F2"/>
                      </a:solidFill>
                      <a:prstDash val="solid"/>
                    </a:lnT>
                    <a:lnB w="19050">
                      <a:solidFill>
                        <a:srgbClr val="F2F2F2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50" spc="-34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62%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2F2F2"/>
                      </a:solidFill>
                      <a:prstDash val="solid"/>
                    </a:lnL>
                    <a:lnR w="19050">
                      <a:solidFill>
                        <a:srgbClr val="F2F2F2"/>
                      </a:solidFill>
                      <a:prstDash val="solid"/>
                    </a:lnR>
                    <a:lnT w="19050">
                      <a:solidFill>
                        <a:srgbClr val="F2F2F2"/>
                      </a:solidFill>
                      <a:prstDash val="solid"/>
                    </a:lnT>
                    <a:lnB w="19050">
                      <a:solidFill>
                        <a:srgbClr val="F2F2F2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4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700" spc="-300">
                          <a:latin typeface="Verdana"/>
                          <a:cs typeface="Verdana"/>
                        </a:rPr>
                        <a:t>MTY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2F2F2"/>
                      </a:solidFill>
                      <a:prstDash val="solid"/>
                    </a:lnL>
                    <a:lnR w="19050">
                      <a:solidFill>
                        <a:srgbClr val="F2F2F2"/>
                      </a:solidFill>
                      <a:prstDash val="solid"/>
                    </a:lnR>
                    <a:lnT w="19050">
                      <a:solidFill>
                        <a:srgbClr val="F2F2F2"/>
                      </a:solidFill>
                      <a:prstDash val="solid"/>
                    </a:lnT>
                    <a:lnB w="19050">
                      <a:solidFill>
                        <a:srgbClr val="F2F2F2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50" spc="-3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65%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2F2F2"/>
                      </a:solidFill>
                      <a:prstDash val="solid"/>
                    </a:lnL>
                    <a:lnR w="19050">
                      <a:solidFill>
                        <a:srgbClr val="F2F2F2"/>
                      </a:solidFill>
                      <a:prstDash val="solid"/>
                    </a:lnR>
                    <a:lnT w="19050">
                      <a:solidFill>
                        <a:srgbClr val="F2F2F2"/>
                      </a:solidFill>
                      <a:prstDash val="solid"/>
                    </a:lnT>
                    <a:lnB w="19050">
                      <a:solidFill>
                        <a:srgbClr val="F2F2F2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204155" y="6072363"/>
            <a:ext cx="8267065" cy="5988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635">
              <a:lnSpc>
                <a:spcPts val="2090"/>
              </a:lnSpc>
              <a:spcBef>
                <a:spcPts val="290"/>
              </a:spcBef>
            </a:pPr>
            <a:r>
              <a:rPr dirty="0" sz="1850" spc="-204" i="1">
                <a:solidFill>
                  <a:srgbClr val="404040"/>
                </a:solidFill>
                <a:latin typeface="Verdana"/>
                <a:cs typeface="Verdana"/>
              </a:rPr>
              <a:t>Base:</a:t>
            </a:r>
            <a:r>
              <a:rPr dirty="0" sz="185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35" i="1">
                <a:solidFill>
                  <a:srgbClr val="404040"/>
                </a:solidFill>
                <a:latin typeface="Verdana"/>
                <a:cs typeface="Verdana"/>
              </a:rPr>
              <a:t>cuestionarios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4" i="1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85" i="1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325" i="1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5" i="1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años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edad,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50" i="1">
                <a:solidFill>
                  <a:srgbClr val="404040"/>
                </a:solidFill>
                <a:latin typeface="Verdana"/>
                <a:cs typeface="Verdana"/>
              </a:rPr>
              <a:t>divididos </a:t>
            </a:r>
            <a:r>
              <a:rPr dirty="0" sz="1900" spc="-65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México,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Guadalajara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415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Monterrey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75" i="1">
                <a:solidFill>
                  <a:srgbClr val="404040"/>
                </a:solidFill>
                <a:latin typeface="Verdana"/>
                <a:cs typeface="Verdana"/>
              </a:rPr>
              <a:t>Abril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90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0" i="1">
                <a:solidFill>
                  <a:srgbClr val="404040"/>
                </a:solidFill>
                <a:latin typeface="Verdana"/>
                <a:cs typeface="Verdana"/>
              </a:rPr>
              <a:t>2021.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10">
                <a:solidFill>
                  <a:srgbClr val="8FAADC"/>
                </a:solidFill>
              </a:rPr>
              <a:t>|</a:t>
            </a:r>
            <a:r>
              <a:rPr dirty="0" spc="110"/>
              <a:t>¿Cuáles</a:t>
            </a:r>
            <a:r>
              <a:rPr dirty="0" spc="204"/>
              <a:t> </a:t>
            </a:r>
            <a:r>
              <a:rPr dirty="0" spc="65"/>
              <a:t>de</a:t>
            </a:r>
            <a:r>
              <a:rPr dirty="0" spc="210"/>
              <a:t> </a:t>
            </a:r>
            <a:r>
              <a:rPr dirty="0" spc="110"/>
              <a:t>estas </a:t>
            </a:r>
            <a:r>
              <a:rPr dirty="0" spc="-890"/>
              <a:t> </a:t>
            </a:r>
            <a:r>
              <a:rPr dirty="0" spc="120"/>
              <a:t>aplicaciones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0961" y="1466596"/>
            <a:ext cx="330707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05">
                <a:solidFill>
                  <a:srgbClr val="404040"/>
                </a:solidFill>
                <a:latin typeface="Calibri"/>
                <a:cs typeface="Calibri"/>
              </a:rPr>
              <a:t>sueles</a:t>
            </a:r>
            <a:r>
              <a:rPr dirty="0" sz="4000" spc="1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105">
                <a:solidFill>
                  <a:srgbClr val="404040"/>
                </a:solidFill>
                <a:latin typeface="Calibri"/>
                <a:cs typeface="Calibri"/>
              </a:rPr>
              <a:t>utilizar?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78601" y="2351337"/>
            <a:ext cx="6617334" cy="1782445"/>
            <a:chOff x="3678601" y="2351337"/>
            <a:chExt cx="6617334" cy="1782445"/>
          </a:xfrm>
        </p:grpSpPr>
        <p:sp>
          <p:nvSpPr>
            <p:cNvPr id="6" name="object 6"/>
            <p:cNvSpPr/>
            <p:nvPr/>
          </p:nvSpPr>
          <p:spPr>
            <a:xfrm>
              <a:off x="3926522" y="2351341"/>
              <a:ext cx="6121400" cy="1777364"/>
            </a:xfrm>
            <a:custGeom>
              <a:avLst/>
              <a:gdLst/>
              <a:ahLst/>
              <a:cxnLst/>
              <a:rect l="l" t="t" r="r" b="b"/>
              <a:pathLst>
                <a:path w="6121400" h="1777364">
                  <a:moveTo>
                    <a:pt x="1709864" y="0"/>
                  </a:moveTo>
                  <a:lnTo>
                    <a:pt x="0" y="0"/>
                  </a:lnTo>
                  <a:lnTo>
                    <a:pt x="0" y="1777098"/>
                  </a:lnTo>
                  <a:lnTo>
                    <a:pt x="1709864" y="1777098"/>
                  </a:lnTo>
                  <a:lnTo>
                    <a:pt x="1709864" y="0"/>
                  </a:lnTo>
                  <a:close/>
                </a:path>
                <a:path w="6121400" h="1777364">
                  <a:moveTo>
                    <a:pt x="3915600" y="1231861"/>
                  </a:moveTo>
                  <a:lnTo>
                    <a:pt x="2205736" y="1231861"/>
                  </a:lnTo>
                  <a:lnTo>
                    <a:pt x="2205736" y="1777098"/>
                  </a:lnTo>
                  <a:lnTo>
                    <a:pt x="3915600" y="1777098"/>
                  </a:lnTo>
                  <a:lnTo>
                    <a:pt x="3915600" y="1231861"/>
                  </a:lnTo>
                  <a:close/>
                </a:path>
                <a:path w="6121400" h="1777364">
                  <a:moveTo>
                    <a:pt x="6121324" y="1353019"/>
                  </a:moveTo>
                  <a:lnTo>
                    <a:pt x="4411459" y="1353019"/>
                  </a:lnTo>
                  <a:lnTo>
                    <a:pt x="4411459" y="1777098"/>
                  </a:lnTo>
                  <a:lnTo>
                    <a:pt x="6121324" y="1777098"/>
                  </a:lnTo>
                  <a:lnTo>
                    <a:pt x="6121324" y="1353019"/>
                  </a:lnTo>
                  <a:close/>
                </a:path>
              </a:pathLst>
            </a:custGeom>
            <a:solidFill>
              <a:srgbClr val="B4C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78601" y="4128439"/>
              <a:ext cx="6617334" cy="0"/>
            </a:xfrm>
            <a:custGeom>
              <a:avLst/>
              <a:gdLst/>
              <a:ahLst/>
              <a:cxnLst/>
              <a:rect l="l" t="t" r="r" b="b"/>
              <a:pathLst>
                <a:path w="6617334" h="0">
                  <a:moveTo>
                    <a:pt x="0" y="0"/>
                  </a:moveTo>
                  <a:lnTo>
                    <a:pt x="6617181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05335" y="1895347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88%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1062" y="3129788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6788" y="3248659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3719" y="4347972"/>
            <a:ext cx="15316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595959"/>
                </a:solidFill>
                <a:latin typeface="Calibri"/>
                <a:cs typeface="Calibri"/>
              </a:rPr>
              <a:t>Ubereats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6308" y="4347972"/>
            <a:ext cx="14452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3200" spc="-35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3200" spc="15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3200" spc="-35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3200" spc="2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dirty="0" sz="3200" spc="10">
                <a:solidFill>
                  <a:srgbClr val="595959"/>
                </a:solidFill>
                <a:latin typeface="Calibri"/>
                <a:cs typeface="Calibri"/>
              </a:rPr>
              <a:t>oo</a:t>
            </a:r>
            <a:r>
              <a:rPr dirty="0" sz="320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12351" y="4347972"/>
            <a:ext cx="9575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3200" spc="65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3200" spc="15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dirty="0" sz="3200" spc="-85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dirty="0" sz="320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0580" y="5031177"/>
            <a:ext cx="755650" cy="271780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3040">
              <a:lnSpc>
                <a:spcPts val="1970"/>
              </a:lnSpc>
            </a:pPr>
            <a:r>
              <a:rPr dirty="0" sz="1650" spc="-330">
                <a:solidFill>
                  <a:srgbClr val="FFFFFF"/>
                </a:solidFill>
                <a:latin typeface="Verdana"/>
                <a:cs typeface="Verdana"/>
              </a:rPr>
              <a:t>90%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0580" y="5302880"/>
            <a:ext cx="755650" cy="26987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5580">
              <a:lnSpc>
                <a:spcPts val="1970"/>
              </a:lnSpc>
            </a:pPr>
            <a:r>
              <a:rPr dirty="0" sz="1650" spc="-340">
                <a:solidFill>
                  <a:srgbClr val="FFFFFF"/>
                </a:solidFill>
                <a:latin typeface="Verdana"/>
                <a:cs typeface="Verdana"/>
              </a:rPr>
              <a:t>86%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1955" y="5031177"/>
            <a:ext cx="768985" cy="80581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415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145"/>
              </a:spcBef>
            </a:pPr>
            <a:r>
              <a:rPr dirty="0" sz="1400" spc="-280">
                <a:latin typeface="Verdana"/>
                <a:cs typeface="Verdana"/>
              </a:rPr>
              <a:t>CDMX</a:t>
            </a:r>
            <a:endParaRPr sz="1400">
              <a:latin typeface="Verdana"/>
              <a:cs typeface="Verdana"/>
            </a:endParaRPr>
          </a:p>
          <a:p>
            <a:pPr marL="245745" marR="238125" indent="4445">
              <a:lnSpc>
                <a:spcPct val="125699"/>
              </a:lnSpc>
              <a:spcBef>
                <a:spcPts val="20"/>
              </a:spcBef>
            </a:pPr>
            <a:r>
              <a:rPr dirty="0" sz="1400" spc="-330">
                <a:latin typeface="Verdana"/>
                <a:cs typeface="Verdana"/>
              </a:rPr>
              <a:t>GD</a:t>
            </a:r>
            <a:r>
              <a:rPr dirty="0" sz="1400" spc="-145">
                <a:latin typeface="Verdana"/>
                <a:cs typeface="Verdana"/>
              </a:rPr>
              <a:t>L  </a:t>
            </a:r>
            <a:r>
              <a:rPr dirty="0" sz="1400" spc="-305">
                <a:latin typeface="Verdana"/>
                <a:cs typeface="Verdana"/>
              </a:rPr>
              <a:t>M</a:t>
            </a:r>
            <a:r>
              <a:rPr dirty="0" sz="1400" spc="-220">
                <a:latin typeface="Verdana"/>
                <a:cs typeface="Verdana"/>
              </a:rPr>
              <a:t>T</a:t>
            </a:r>
            <a:r>
              <a:rPr dirty="0" sz="1400" spc="-215"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580" y="5572628"/>
            <a:ext cx="755650" cy="26479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5580">
              <a:lnSpc>
                <a:spcPts val="1955"/>
              </a:lnSpc>
            </a:pPr>
            <a:r>
              <a:rPr dirty="0" sz="1650" spc="-340">
                <a:solidFill>
                  <a:srgbClr val="FFFFFF"/>
                </a:solidFill>
                <a:latin typeface="Verdana"/>
                <a:cs typeface="Verdana"/>
              </a:rPr>
              <a:t>87%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7038" y="5031177"/>
            <a:ext cx="755650" cy="271780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6850">
              <a:lnSpc>
                <a:spcPts val="1970"/>
              </a:lnSpc>
            </a:pPr>
            <a:r>
              <a:rPr dirty="0" sz="1650" spc="-345">
                <a:solidFill>
                  <a:srgbClr val="FFFFFF"/>
                </a:solidFill>
                <a:latin typeface="Verdana"/>
                <a:cs typeface="Verdana"/>
              </a:rPr>
              <a:t>27%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7038" y="5302880"/>
            <a:ext cx="755650" cy="26987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5580">
              <a:lnSpc>
                <a:spcPts val="1970"/>
              </a:lnSpc>
            </a:pPr>
            <a:r>
              <a:rPr dirty="0" sz="1650" spc="-340">
                <a:solidFill>
                  <a:srgbClr val="FFFFFF"/>
                </a:solidFill>
                <a:latin typeface="Verdana"/>
                <a:cs typeface="Verdana"/>
              </a:rPr>
              <a:t>28%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8411" y="5031177"/>
            <a:ext cx="768985" cy="80581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415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145"/>
              </a:spcBef>
            </a:pPr>
            <a:r>
              <a:rPr dirty="0" sz="1400" spc="-280">
                <a:latin typeface="Verdana"/>
                <a:cs typeface="Verdana"/>
              </a:rPr>
              <a:t>CDMX</a:t>
            </a:r>
            <a:endParaRPr sz="1400">
              <a:latin typeface="Verdana"/>
              <a:cs typeface="Verdana"/>
            </a:endParaRPr>
          </a:p>
          <a:p>
            <a:pPr marL="245745" marR="238125" indent="4445">
              <a:lnSpc>
                <a:spcPct val="125699"/>
              </a:lnSpc>
              <a:spcBef>
                <a:spcPts val="20"/>
              </a:spcBef>
            </a:pPr>
            <a:r>
              <a:rPr dirty="0" sz="1400" spc="-330">
                <a:latin typeface="Verdana"/>
                <a:cs typeface="Verdana"/>
              </a:rPr>
              <a:t>GD</a:t>
            </a:r>
            <a:r>
              <a:rPr dirty="0" sz="1400" spc="-145">
                <a:latin typeface="Verdana"/>
                <a:cs typeface="Verdana"/>
              </a:rPr>
              <a:t>L  </a:t>
            </a:r>
            <a:r>
              <a:rPr dirty="0" sz="1400" spc="-305">
                <a:latin typeface="Verdana"/>
                <a:cs typeface="Verdana"/>
              </a:rPr>
              <a:t>M</a:t>
            </a:r>
            <a:r>
              <a:rPr dirty="0" sz="1400" spc="-220">
                <a:latin typeface="Verdana"/>
                <a:cs typeface="Verdana"/>
              </a:rPr>
              <a:t>T</a:t>
            </a:r>
            <a:r>
              <a:rPr dirty="0" sz="1400" spc="-215"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7038" y="5572628"/>
            <a:ext cx="755650" cy="26479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6215">
              <a:lnSpc>
                <a:spcPts val="1955"/>
              </a:lnSpc>
            </a:pPr>
            <a:r>
              <a:rPr dirty="0" sz="1650" spc="-345">
                <a:solidFill>
                  <a:srgbClr val="FFFFFF"/>
                </a:solidFill>
                <a:latin typeface="Verdana"/>
                <a:cs typeface="Verdana"/>
              </a:rPr>
              <a:t>24%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55549" y="5031177"/>
            <a:ext cx="755650" cy="271780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7485">
              <a:lnSpc>
                <a:spcPts val="1970"/>
              </a:lnSpc>
            </a:pPr>
            <a:r>
              <a:rPr dirty="0" sz="1650" spc="-35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55549" y="5302880"/>
            <a:ext cx="755650" cy="26987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5580">
              <a:lnSpc>
                <a:spcPts val="1970"/>
              </a:lnSpc>
            </a:pPr>
            <a:r>
              <a:rPr dirty="0" sz="1650" spc="-340">
                <a:solidFill>
                  <a:srgbClr val="FFFFFF"/>
                </a:solidFill>
                <a:latin typeface="Verdana"/>
                <a:cs typeface="Verdana"/>
              </a:rPr>
              <a:t>20%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86922" y="5031177"/>
            <a:ext cx="768985" cy="80581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415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145"/>
              </a:spcBef>
            </a:pPr>
            <a:r>
              <a:rPr dirty="0" sz="1400" spc="-280">
                <a:latin typeface="Verdana"/>
                <a:cs typeface="Verdana"/>
              </a:rPr>
              <a:t>CDMX</a:t>
            </a:r>
            <a:endParaRPr sz="1400">
              <a:latin typeface="Verdana"/>
              <a:cs typeface="Verdana"/>
            </a:endParaRPr>
          </a:p>
          <a:p>
            <a:pPr marL="245745" marR="238125" indent="4445">
              <a:lnSpc>
                <a:spcPct val="125699"/>
              </a:lnSpc>
              <a:spcBef>
                <a:spcPts val="20"/>
              </a:spcBef>
            </a:pPr>
            <a:r>
              <a:rPr dirty="0" sz="1400" spc="-330">
                <a:latin typeface="Verdana"/>
                <a:cs typeface="Verdana"/>
              </a:rPr>
              <a:t>GD</a:t>
            </a:r>
            <a:r>
              <a:rPr dirty="0" sz="1400" spc="-145">
                <a:latin typeface="Verdana"/>
                <a:cs typeface="Verdana"/>
              </a:rPr>
              <a:t>L  </a:t>
            </a:r>
            <a:r>
              <a:rPr dirty="0" sz="1400" spc="-305">
                <a:latin typeface="Verdana"/>
                <a:cs typeface="Verdana"/>
              </a:rPr>
              <a:t>M</a:t>
            </a:r>
            <a:r>
              <a:rPr dirty="0" sz="1400" spc="-220">
                <a:latin typeface="Verdana"/>
                <a:cs typeface="Verdana"/>
              </a:rPr>
              <a:t>T</a:t>
            </a:r>
            <a:r>
              <a:rPr dirty="0" sz="1400" spc="-215"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55549" y="5572628"/>
            <a:ext cx="755650" cy="264795"/>
          </a:xfrm>
          <a:prstGeom prst="rect">
            <a:avLst/>
          </a:prstGeom>
          <a:solidFill>
            <a:srgbClr val="8FAADC"/>
          </a:solidFill>
        </p:spPr>
        <p:txBody>
          <a:bodyPr wrap="square" lIns="0" tIns="0" rIns="0" bIns="0" rtlCol="0" vert="horz">
            <a:spAutoFit/>
          </a:bodyPr>
          <a:lstStyle/>
          <a:p>
            <a:pPr marL="193040">
              <a:lnSpc>
                <a:spcPts val="1955"/>
              </a:lnSpc>
            </a:pPr>
            <a:r>
              <a:rPr dirty="0" sz="1650" spc="-330">
                <a:solidFill>
                  <a:srgbClr val="FFFFFF"/>
                </a:solidFill>
                <a:latin typeface="Verdana"/>
                <a:cs typeface="Verdana"/>
              </a:rPr>
              <a:t>18%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204155" y="6072363"/>
            <a:ext cx="8267065" cy="5988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635">
              <a:lnSpc>
                <a:spcPts val="2090"/>
              </a:lnSpc>
              <a:spcBef>
                <a:spcPts val="290"/>
              </a:spcBef>
            </a:pPr>
            <a:r>
              <a:rPr dirty="0" sz="1850" spc="-204" i="1">
                <a:solidFill>
                  <a:srgbClr val="404040"/>
                </a:solidFill>
                <a:latin typeface="Verdana"/>
                <a:cs typeface="Verdana"/>
              </a:rPr>
              <a:t>Base:</a:t>
            </a:r>
            <a:r>
              <a:rPr dirty="0" sz="185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35" i="1">
                <a:solidFill>
                  <a:srgbClr val="404040"/>
                </a:solidFill>
                <a:latin typeface="Verdana"/>
                <a:cs typeface="Verdana"/>
              </a:rPr>
              <a:t>cuestionarios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4" i="1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85" i="1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325" i="1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5" i="1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años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edad,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50" i="1">
                <a:solidFill>
                  <a:srgbClr val="404040"/>
                </a:solidFill>
                <a:latin typeface="Verdana"/>
                <a:cs typeface="Verdana"/>
              </a:rPr>
              <a:t>divididos </a:t>
            </a:r>
            <a:r>
              <a:rPr dirty="0" sz="1900" spc="-65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México,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Guadalajara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415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Monterrey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75" i="1">
                <a:solidFill>
                  <a:srgbClr val="404040"/>
                </a:solidFill>
                <a:latin typeface="Verdana"/>
                <a:cs typeface="Verdana"/>
              </a:rPr>
              <a:t>Abril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90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0" i="1">
                <a:solidFill>
                  <a:srgbClr val="404040"/>
                </a:solidFill>
                <a:latin typeface="Verdana"/>
                <a:cs typeface="Verdana"/>
              </a:rPr>
              <a:t>2021.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961" y="247395"/>
            <a:ext cx="307086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>
                <a:solidFill>
                  <a:srgbClr val="8FAADC"/>
                </a:solidFill>
              </a:rPr>
              <a:t>|</a:t>
            </a:r>
            <a:r>
              <a:rPr dirty="0" spc="100"/>
              <a:t>¿Con</a:t>
            </a:r>
            <a:r>
              <a:rPr dirty="0" spc="215"/>
              <a:t> </a:t>
            </a:r>
            <a:r>
              <a:rPr dirty="0" spc="85"/>
              <a:t>qué</a:t>
            </a:r>
          </a:p>
          <a:p>
            <a:pPr marL="12700" marR="5080">
              <a:lnSpc>
                <a:spcPct val="100000"/>
              </a:lnSpc>
            </a:pPr>
            <a:r>
              <a:rPr dirty="0" spc="110"/>
              <a:t>frecuencia</a:t>
            </a:r>
            <a:r>
              <a:rPr dirty="0" spc="180"/>
              <a:t> </a:t>
            </a:r>
            <a:r>
              <a:rPr dirty="0" spc="85"/>
              <a:t>las </a:t>
            </a:r>
            <a:r>
              <a:rPr dirty="0" spc="-890"/>
              <a:t> </a:t>
            </a:r>
            <a:r>
              <a:rPr dirty="0" spc="114"/>
              <a:t>utilizas?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75054" y="2888330"/>
            <a:ext cx="6996430" cy="1907539"/>
            <a:chOff x="2675054" y="2888330"/>
            <a:chExt cx="6996430" cy="1907539"/>
          </a:xfrm>
        </p:grpSpPr>
        <p:sp>
          <p:nvSpPr>
            <p:cNvPr id="5" name="object 5"/>
            <p:cNvSpPr/>
            <p:nvPr/>
          </p:nvSpPr>
          <p:spPr>
            <a:xfrm>
              <a:off x="2832328" y="2888335"/>
              <a:ext cx="5282565" cy="1897380"/>
            </a:xfrm>
            <a:custGeom>
              <a:avLst/>
              <a:gdLst/>
              <a:ahLst/>
              <a:cxnLst/>
              <a:rect l="l" t="t" r="r" b="b"/>
              <a:pathLst>
                <a:path w="5282565" h="1897379">
                  <a:moveTo>
                    <a:pt x="1084668" y="0"/>
                  </a:moveTo>
                  <a:lnTo>
                    <a:pt x="0" y="0"/>
                  </a:lnTo>
                  <a:lnTo>
                    <a:pt x="0" y="1897024"/>
                  </a:lnTo>
                  <a:lnTo>
                    <a:pt x="1084668" y="1897037"/>
                  </a:lnTo>
                  <a:lnTo>
                    <a:pt x="1084668" y="0"/>
                  </a:lnTo>
                  <a:close/>
                </a:path>
                <a:path w="5282565" h="1897379">
                  <a:moveTo>
                    <a:pt x="2483891" y="992187"/>
                  </a:moveTo>
                  <a:lnTo>
                    <a:pt x="1399222" y="992187"/>
                  </a:lnTo>
                  <a:lnTo>
                    <a:pt x="1399222" y="1897024"/>
                  </a:lnTo>
                  <a:lnTo>
                    <a:pt x="2483891" y="1897024"/>
                  </a:lnTo>
                  <a:lnTo>
                    <a:pt x="2483891" y="992187"/>
                  </a:lnTo>
                  <a:close/>
                </a:path>
                <a:path w="5282565" h="1897379">
                  <a:moveTo>
                    <a:pt x="3883114" y="1242009"/>
                  </a:moveTo>
                  <a:lnTo>
                    <a:pt x="2798445" y="1242009"/>
                  </a:lnTo>
                  <a:lnTo>
                    <a:pt x="2798445" y="1897024"/>
                  </a:lnTo>
                  <a:lnTo>
                    <a:pt x="3883114" y="1897024"/>
                  </a:lnTo>
                  <a:lnTo>
                    <a:pt x="3883114" y="1242009"/>
                  </a:lnTo>
                  <a:close/>
                </a:path>
                <a:path w="5282565" h="1897379">
                  <a:moveTo>
                    <a:pt x="5282336" y="1805914"/>
                  </a:moveTo>
                  <a:lnTo>
                    <a:pt x="4197667" y="1805914"/>
                  </a:lnTo>
                  <a:lnTo>
                    <a:pt x="4197667" y="1897024"/>
                  </a:lnTo>
                  <a:lnTo>
                    <a:pt x="5282336" y="1897024"/>
                  </a:lnTo>
                  <a:lnTo>
                    <a:pt x="5282336" y="1805914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75054" y="4790607"/>
              <a:ext cx="6996430" cy="0"/>
            </a:xfrm>
            <a:custGeom>
              <a:avLst/>
              <a:gdLst/>
              <a:ahLst/>
              <a:cxnLst/>
              <a:rect l="l" t="t" r="r" b="b"/>
              <a:pathLst>
                <a:path w="6996430" h="0">
                  <a:moveTo>
                    <a:pt x="0" y="0"/>
                  </a:moveTo>
                  <a:lnTo>
                    <a:pt x="6996121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098535" y="2434844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7759" y="3425444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6984" y="3675379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3456" y="4239259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2681" y="4336795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6291" y="4912867"/>
            <a:ext cx="137477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9695">
              <a:lnSpc>
                <a:spcPct val="105600"/>
              </a:lnSpc>
              <a:spcBef>
                <a:spcPts val="100"/>
              </a:spcBef>
            </a:pPr>
            <a:r>
              <a:rPr dirty="0" sz="1800" spc="-39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dirty="0" sz="1800" spc="-145">
                <a:solidFill>
                  <a:srgbClr val="595959"/>
                </a:solidFill>
                <a:latin typeface="Verdana"/>
                <a:cs typeface="Verdana"/>
              </a:rPr>
              <a:t>l</a:t>
            </a:r>
            <a:r>
              <a:rPr dirty="0" sz="18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455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dirty="0" sz="1800" spc="-27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800" spc="-245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dirty="0" sz="1800" spc="-300">
                <a:solidFill>
                  <a:srgbClr val="595959"/>
                </a:solidFill>
                <a:latin typeface="Verdana"/>
                <a:cs typeface="Verdana"/>
              </a:rPr>
              <a:t>o</a:t>
            </a:r>
            <a:r>
              <a:rPr dirty="0" sz="1800" spc="-114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r>
              <a:rPr dirty="0" sz="1800" spc="-26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345">
                <a:solidFill>
                  <a:srgbClr val="595959"/>
                </a:solidFill>
                <a:latin typeface="Verdana"/>
                <a:cs typeface="Verdana"/>
              </a:rPr>
              <a:t>un</a:t>
            </a:r>
            <a:r>
              <a:rPr dirty="0" sz="1800" spc="-195">
                <a:solidFill>
                  <a:srgbClr val="595959"/>
                </a:solidFill>
                <a:latin typeface="Verdana"/>
                <a:cs typeface="Verdana"/>
              </a:rPr>
              <a:t>a  </a:t>
            </a:r>
            <a:r>
              <a:rPr dirty="0" sz="1800" spc="-330">
                <a:solidFill>
                  <a:srgbClr val="595959"/>
                </a:solidFill>
                <a:latin typeface="Verdana"/>
                <a:cs typeface="Verdana"/>
              </a:rPr>
              <a:t>v</a:t>
            </a:r>
            <a:r>
              <a:rPr dirty="0" sz="1800" spc="-32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800" spc="-204">
                <a:solidFill>
                  <a:srgbClr val="595959"/>
                </a:solidFill>
                <a:latin typeface="Verdana"/>
                <a:cs typeface="Verdana"/>
              </a:rPr>
              <a:t>z</a:t>
            </a:r>
            <a:r>
              <a:rPr dirty="0" sz="1800" spc="-18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325">
                <a:solidFill>
                  <a:srgbClr val="595959"/>
                </a:solidFill>
                <a:latin typeface="Verdana"/>
                <a:cs typeface="Verdana"/>
              </a:rPr>
              <a:t>p</a:t>
            </a:r>
            <a:r>
              <a:rPr dirty="0" sz="1800" spc="-300">
                <a:solidFill>
                  <a:srgbClr val="595959"/>
                </a:solidFill>
                <a:latin typeface="Verdana"/>
                <a:cs typeface="Verdana"/>
              </a:rPr>
              <a:t>o</a:t>
            </a:r>
            <a:r>
              <a:rPr dirty="0" sz="1800" spc="-254">
                <a:solidFill>
                  <a:srgbClr val="595959"/>
                </a:solidFill>
                <a:latin typeface="Verdana"/>
                <a:cs typeface="Verdana"/>
              </a:rPr>
              <a:t>r</a:t>
            </a:r>
            <a:r>
              <a:rPr dirty="0" sz="1800" spc="-15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145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r>
              <a:rPr dirty="0" sz="1800" spc="-27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800" spc="-455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dirty="0" sz="1800" spc="-285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dirty="0" sz="1800" spc="-345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dirty="0" sz="1800" spc="-265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9544" y="4912867"/>
            <a:ext cx="942975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 marR="5080" indent="-68580">
              <a:lnSpc>
                <a:spcPct val="105600"/>
              </a:lnSpc>
              <a:spcBef>
                <a:spcPts val="100"/>
              </a:spcBef>
            </a:pPr>
            <a:r>
              <a:rPr dirty="0" sz="1800" spc="-360">
                <a:solidFill>
                  <a:srgbClr val="595959"/>
                </a:solidFill>
                <a:latin typeface="Verdana"/>
                <a:cs typeface="Verdana"/>
              </a:rPr>
              <a:t>C</a:t>
            </a:r>
            <a:r>
              <a:rPr dirty="0" sz="1800" spc="-19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dirty="0" sz="1800" spc="-325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800" spc="-265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dirty="0" sz="1800" spc="-254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254">
                <a:solidFill>
                  <a:srgbClr val="595959"/>
                </a:solidFill>
                <a:latin typeface="Verdana"/>
                <a:cs typeface="Verdana"/>
              </a:rPr>
              <a:t>2</a:t>
            </a:r>
            <a:r>
              <a:rPr dirty="0" sz="1800" spc="-22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280">
                <a:solidFill>
                  <a:srgbClr val="595959"/>
                </a:solidFill>
                <a:latin typeface="Verdana"/>
                <a:cs typeface="Verdana"/>
              </a:rPr>
              <a:t>o</a:t>
            </a:r>
            <a:r>
              <a:rPr dirty="0" sz="1800" spc="-254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155">
                <a:solidFill>
                  <a:srgbClr val="595959"/>
                </a:solidFill>
                <a:latin typeface="Verdana"/>
                <a:cs typeface="Verdana"/>
              </a:rPr>
              <a:t>3  </a:t>
            </a:r>
            <a:r>
              <a:rPr dirty="0" sz="1800" spc="-260">
                <a:solidFill>
                  <a:srgbClr val="595959"/>
                </a:solidFill>
                <a:latin typeface="Verdana"/>
                <a:cs typeface="Verdana"/>
              </a:rPr>
              <a:t>semanas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3218" y="4928107"/>
            <a:ext cx="879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60">
                <a:solidFill>
                  <a:srgbClr val="595959"/>
                </a:solidFill>
                <a:latin typeface="Verdana"/>
                <a:cs typeface="Verdana"/>
              </a:rPr>
              <a:t>C</a:t>
            </a:r>
            <a:r>
              <a:rPr dirty="0" sz="1800" spc="-19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dirty="0" sz="1800" spc="-325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800" spc="-265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dirty="0" sz="1800" spc="-254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455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dirty="0" sz="1800" spc="-27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800" spc="-114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5421" y="4912867"/>
            <a:ext cx="92964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0500">
              <a:lnSpc>
                <a:spcPct val="105600"/>
              </a:lnSpc>
              <a:spcBef>
                <a:spcPts val="100"/>
              </a:spcBef>
            </a:pPr>
            <a:r>
              <a:rPr dirty="0" sz="1800" spc="-300">
                <a:solidFill>
                  <a:srgbClr val="595959"/>
                </a:solidFill>
                <a:latin typeface="Verdana"/>
                <a:cs typeface="Verdana"/>
              </a:rPr>
              <a:t>Menor </a:t>
            </a:r>
            <a:r>
              <a:rPr dirty="0" sz="1800" spc="-29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800" spc="-200">
                <a:solidFill>
                  <a:srgbClr val="595959"/>
                </a:solidFill>
                <a:latin typeface="Verdana"/>
                <a:cs typeface="Verdana"/>
              </a:rPr>
              <a:t>fr</a:t>
            </a:r>
            <a:r>
              <a:rPr dirty="0" sz="1800" spc="-19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800" spc="-250">
                <a:solidFill>
                  <a:srgbClr val="595959"/>
                </a:solidFill>
                <a:latin typeface="Verdana"/>
                <a:cs typeface="Verdana"/>
              </a:rPr>
              <a:t>cuenc</a:t>
            </a:r>
            <a:r>
              <a:rPr dirty="0" sz="1800" spc="-110">
                <a:solidFill>
                  <a:srgbClr val="595959"/>
                </a:solidFill>
                <a:latin typeface="Verdana"/>
                <a:cs typeface="Verdana"/>
              </a:rPr>
              <a:t>i</a:t>
            </a:r>
            <a:r>
              <a:rPr dirty="0" sz="1800" spc="-265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204155" y="6072363"/>
            <a:ext cx="8267065" cy="5988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635">
              <a:lnSpc>
                <a:spcPts val="2090"/>
              </a:lnSpc>
              <a:spcBef>
                <a:spcPts val="290"/>
              </a:spcBef>
            </a:pPr>
            <a:r>
              <a:rPr dirty="0" sz="1850" spc="-204" i="1">
                <a:solidFill>
                  <a:srgbClr val="404040"/>
                </a:solidFill>
                <a:latin typeface="Verdana"/>
                <a:cs typeface="Verdana"/>
              </a:rPr>
              <a:t>Base:</a:t>
            </a:r>
            <a:r>
              <a:rPr dirty="0" sz="185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35" i="1">
                <a:solidFill>
                  <a:srgbClr val="404040"/>
                </a:solidFill>
                <a:latin typeface="Verdana"/>
                <a:cs typeface="Verdana"/>
              </a:rPr>
              <a:t>cuestionarios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4" i="1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85" i="1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325" i="1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5" i="1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años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edad,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50" i="1">
                <a:solidFill>
                  <a:srgbClr val="404040"/>
                </a:solidFill>
                <a:latin typeface="Verdana"/>
                <a:cs typeface="Verdana"/>
              </a:rPr>
              <a:t>divididos </a:t>
            </a:r>
            <a:r>
              <a:rPr dirty="0" sz="1900" spc="-65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México,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Guadalajara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415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Monterrey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75" i="1">
                <a:solidFill>
                  <a:srgbClr val="404040"/>
                </a:solidFill>
                <a:latin typeface="Verdana"/>
                <a:cs typeface="Verdana"/>
              </a:rPr>
              <a:t>Abril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90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0" i="1">
                <a:solidFill>
                  <a:srgbClr val="404040"/>
                </a:solidFill>
                <a:latin typeface="Verdana"/>
                <a:cs typeface="Verdana"/>
              </a:rPr>
              <a:t>2021.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961" y="247395"/>
            <a:ext cx="2870835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05">
                <a:solidFill>
                  <a:srgbClr val="8FAADC"/>
                </a:solidFill>
              </a:rPr>
              <a:t>|</a:t>
            </a:r>
            <a:r>
              <a:rPr dirty="0" spc="105"/>
              <a:t>¿Cuál</a:t>
            </a:r>
            <a:r>
              <a:rPr dirty="0" spc="210"/>
              <a:t> </a:t>
            </a:r>
            <a:r>
              <a:rPr dirty="0" spc="85"/>
              <a:t>fue</a:t>
            </a:r>
            <a:r>
              <a:rPr dirty="0" spc="204"/>
              <a:t> </a:t>
            </a:r>
            <a:r>
              <a:rPr dirty="0" spc="125"/>
              <a:t>la </a:t>
            </a:r>
            <a:r>
              <a:rPr dirty="0" spc="-890"/>
              <a:t> </a:t>
            </a:r>
            <a:r>
              <a:rPr dirty="0" spc="105"/>
              <a:t>última</a:t>
            </a:r>
            <a:r>
              <a:rPr dirty="0" spc="229"/>
              <a:t> </a:t>
            </a:r>
            <a:r>
              <a:rPr dirty="0" spc="130"/>
              <a:t>que</a:t>
            </a:r>
          </a:p>
          <a:p>
            <a:pPr marL="12700">
              <a:lnSpc>
                <a:spcPct val="100000"/>
              </a:lnSpc>
            </a:pPr>
            <a:r>
              <a:rPr dirty="0" spc="100"/>
              <a:t>utilizaste?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30036" y="2919686"/>
            <a:ext cx="6996430" cy="1967864"/>
            <a:chOff x="3430036" y="2919686"/>
            <a:chExt cx="6996430" cy="1967864"/>
          </a:xfrm>
        </p:grpSpPr>
        <p:sp>
          <p:nvSpPr>
            <p:cNvPr id="5" name="object 5"/>
            <p:cNvSpPr/>
            <p:nvPr/>
          </p:nvSpPr>
          <p:spPr>
            <a:xfrm>
              <a:off x="3692156" y="2919691"/>
              <a:ext cx="6471920" cy="1963420"/>
            </a:xfrm>
            <a:custGeom>
              <a:avLst/>
              <a:gdLst/>
              <a:ahLst/>
              <a:cxnLst/>
              <a:rect l="l" t="t" r="r" b="b"/>
              <a:pathLst>
                <a:path w="6471920" h="1963420">
                  <a:moveTo>
                    <a:pt x="1807781" y="0"/>
                  </a:moveTo>
                  <a:lnTo>
                    <a:pt x="0" y="0"/>
                  </a:lnTo>
                  <a:lnTo>
                    <a:pt x="0" y="1962950"/>
                  </a:lnTo>
                  <a:lnTo>
                    <a:pt x="1807781" y="1962950"/>
                  </a:lnTo>
                  <a:lnTo>
                    <a:pt x="1807781" y="0"/>
                  </a:lnTo>
                  <a:close/>
                </a:path>
                <a:path w="6471920" h="1963420">
                  <a:moveTo>
                    <a:pt x="4139819" y="1035011"/>
                  </a:moveTo>
                  <a:lnTo>
                    <a:pt x="2332037" y="1035011"/>
                  </a:lnTo>
                  <a:lnTo>
                    <a:pt x="2332037" y="1962950"/>
                  </a:lnTo>
                  <a:lnTo>
                    <a:pt x="4139819" y="1962950"/>
                  </a:lnTo>
                  <a:lnTo>
                    <a:pt x="4139819" y="1035011"/>
                  </a:lnTo>
                  <a:close/>
                </a:path>
                <a:path w="6471920" h="1963420">
                  <a:moveTo>
                    <a:pt x="6471869" y="1284846"/>
                  </a:moveTo>
                  <a:lnTo>
                    <a:pt x="4664087" y="1284846"/>
                  </a:lnTo>
                  <a:lnTo>
                    <a:pt x="4664087" y="1962950"/>
                  </a:lnTo>
                  <a:lnTo>
                    <a:pt x="6471869" y="1962950"/>
                  </a:lnTo>
                  <a:lnTo>
                    <a:pt x="6471869" y="1284846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30036" y="4882637"/>
              <a:ext cx="6996430" cy="0"/>
            </a:xfrm>
            <a:custGeom>
              <a:avLst/>
              <a:gdLst/>
              <a:ahLst/>
              <a:cxnLst/>
              <a:rect l="l" t="t" r="r" b="b"/>
              <a:pathLst>
                <a:path w="6996430" h="0">
                  <a:moveTo>
                    <a:pt x="0" y="0"/>
                  </a:moveTo>
                  <a:lnTo>
                    <a:pt x="6996121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19926" y="2465323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55%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966" y="3498595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84006" y="3748532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8309" y="5103876"/>
            <a:ext cx="15316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595959"/>
                </a:solidFill>
                <a:latin typeface="Calibri"/>
                <a:cs typeface="Calibri"/>
              </a:rPr>
              <a:t>Ubereats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7211" y="5103876"/>
            <a:ext cx="14452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3200" spc="-35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3200" spc="15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3200" spc="-35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3200" spc="2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dirty="0" sz="3200" spc="10">
                <a:solidFill>
                  <a:srgbClr val="595959"/>
                </a:solidFill>
                <a:latin typeface="Calibri"/>
                <a:cs typeface="Calibri"/>
              </a:rPr>
              <a:t>oo</a:t>
            </a:r>
            <a:r>
              <a:rPr dirty="0" sz="320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9567" y="5103876"/>
            <a:ext cx="9575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3200" spc="65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3200" spc="15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dirty="0" sz="3200" spc="-85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dirty="0" sz="320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204155" y="6072363"/>
            <a:ext cx="8267065" cy="5988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635">
              <a:lnSpc>
                <a:spcPts val="2090"/>
              </a:lnSpc>
              <a:spcBef>
                <a:spcPts val="290"/>
              </a:spcBef>
            </a:pPr>
            <a:r>
              <a:rPr dirty="0" sz="1850" spc="-204" i="1">
                <a:solidFill>
                  <a:srgbClr val="404040"/>
                </a:solidFill>
                <a:latin typeface="Verdana"/>
                <a:cs typeface="Verdana"/>
              </a:rPr>
              <a:t>Base:</a:t>
            </a:r>
            <a:r>
              <a:rPr dirty="0" sz="185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35" i="1">
                <a:solidFill>
                  <a:srgbClr val="404040"/>
                </a:solidFill>
                <a:latin typeface="Verdana"/>
                <a:cs typeface="Verdana"/>
              </a:rPr>
              <a:t>cuestionarios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4" i="1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85" i="1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325" i="1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5" i="1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años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edad,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50" i="1">
                <a:solidFill>
                  <a:srgbClr val="404040"/>
                </a:solidFill>
                <a:latin typeface="Verdana"/>
                <a:cs typeface="Verdana"/>
              </a:rPr>
              <a:t>divididos </a:t>
            </a:r>
            <a:r>
              <a:rPr dirty="0" sz="1900" spc="-65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México,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Guadalajara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415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Monterrey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75" i="1">
                <a:solidFill>
                  <a:srgbClr val="404040"/>
                </a:solidFill>
                <a:latin typeface="Verdana"/>
                <a:cs typeface="Verdana"/>
              </a:rPr>
              <a:t>Abril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90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0" i="1">
                <a:solidFill>
                  <a:srgbClr val="404040"/>
                </a:solidFill>
                <a:latin typeface="Verdana"/>
                <a:cs typeface="Verdana"/>
              </a:rPr>
              <a:t>2021.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>
                <a:solidFill>
                  <a:srgbClr val="8FAADC"/>
                </a:solidFill>
              </a:rPr>
              <a:t>|</a:t>
            </a:r>
            <a:r>
              <a:rPr dirty="0" spc="100"/>
              <a:t>¿Cuánto</a:t>
            </a:r>
            <a:r>
              <a:rPr dirty="0" spc="240"/>
              <a:t> </a:t>
            </a:r>
            <a:r>
              <a:rPr dirty="0" spc="80"/>
              <a:t>gastaste</a:t>
            </a:r>
            <a:r>
              <a:rPr dirty="0" spc="240"/>
              <a:t> </a:t>
            </a:r>
            <a:r>
              <a:rPr dirty="0" spc="60"/>
              <a:t>en</a:t>
            </a:r>
            <a:r>
              <a:rPr dirty="0" spc="240"/>
              <a:t> </a:t>
            </a:r>
            <a:r>
              <a:rPr dirty="0" spc="130"/>
              <a:t>tu</a:t>
            </a:r>
          </a:p>
          <a:p>
            <a:pPr marL="12700" marR="5080">
              <a:lnSpc>
                <a:spcPct val="100000"/>
              </a:lnSpc>
            </a:pPr>
            <a:r>
              <a:rPr dirty="0" spc="105"/>
              <a:t>última</a:t>
            </a:r>
            <a:r>
              <a:rPr dirty="0" spc="235"/>
              <a:t> </a:t>
            </a:r>
            <a:r>
              <a:rPr dirty="0" spc="90"/>
              <a:t>compra</a:t>
            </a:r>
            <a:r>
              <a:rPr dirty="0" spc="240"/>
              <a:t> </a:t>
            </a:r>
            <a:r>
              <a:rPr dirty="0"/>
              <a:t>a</a:t>
            </a:r>
            <a:r>
              <a:rPr dirty="0" spc="240"/>
              <a:t> </a:t>
            </a:r>
            <a:r>
              <a:rPr dirty="0" spc="75"/>
              <a:t>través</a:t>
            </a:r>
            <a:r>
              <a:rPr dirty="0" spc="245"/>
              <a:t> </a:t>
            </a:r>
            <a:r>
              <a:rPr dirty="0" spc="130"/>
              <a:t>de </a:t>
            </a:r>
            <a:r>
              <a:rPr dirty="0" spc="-890"/>
              <a:t> </a:t>
            </a:r>
            <a:r>
              <a:rPr dirty="0" spc="105"/>
              <a:t>alguna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0961" y="2076195"/>
            <a:ext cx="32677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65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4000" spc="2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80">
                <a:solidFill>
                  <a:srgbClr val="404040"/>
                </a:solidFill>
                <a:latin typeface="Calibri"/>
                <a:cs typeface="Calibri"/>
              </a:rPr>
              <a:t>estas</a:t>
            </a:r>
            <a:r>
              <a:rPr dirty="0" sz="4000" spc="2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125">
                <a:solidFill>
                  <a:srgbClr val="404040"/>
                </a:solidFill>
                <a:latin typeface="Calibri"/>
                <a:cs typeface="Calibri"/>
              </a:rPr>
              <a:t>apps?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02115" y="3000585"/>
            <a:ext cx="7339330" cy="1718310"/>
            <a:chOff x="2102115" y="3000585"/>
            <a:chExt cx="7339330" cy="1718310"/>
          </a:xfrm>
        </p:grpSpPr>
        <p:sp>
          <p:nvSpPr>
            <p:cNvPr id="6" name="object 6"/>
            <p:cNvSpPr/>
            <p:nvPr/>
          </p:nvSpPr>
          <p:spPr>
            <a:xfrm>
              <a:off x="2205228" y="3000590"/>
              <a:ext cx="7132955" cy="1708785"/>
            </a:xfrm>
            <a:custGeom>
              <a:avLst/>
              <a:gdLst/>
              <a:ahLst/>
              <a:cxnLst/>
              <a:rect l="l" t="t" r="r" b="b"/>
              <a:pathLst>
                <a:path w="7132955" h="1708785">
                  <a:moveTo>
                    <a:pt x="711149" y="1498981"/>
                  </a:moveTo>
                  <a:lnTo>
                    <a:pt x="0" y="1498981"/>
                  </a:lnTo>
                  <a:lnTo>
                    <a:pt x="0" y="1708569"/>
                  </a:lnTo>
                  <a:lnTo>
                    <a:pt x="711149" y="1708569"/>
                  </a:lnTo>
                  <a:lnTo>
                    <a:pt x="711149" y="1498981"/>
                  </a:lnTo>
                  <a:close/>
                </a:path>
                <a:path w="7132955" h="1708785">
                  <a:moveTo>
                    <a:pt x="1628521" y="1142085"/>
                  </a:moveTo>
                  <a:lnTo>
                    <a:pt x="917371" y="1142085"/>
                  </a:lnTo>
                  <a:lnTo>
                    <a:pt x="917371" y="1708569"/>
                  </a:lnTo>
                  <a:lnTo>
                    <a:pt x="1628521" y="1708569"/>
                  </a:lnTo>
                  <a:lnTo>
                    <a:pt x="1628521" y="1142085"/>
                  </a:lnTo>
                  <a:close/>
                </a:path>
                <a:path w="7132955" h="1708785">
                  <a:moveTo>
                    <a:pt x="2545892" y="428282"/>
                  </a:moveTo>
                  <a:lnTo>
                    <a:pt x="1834756" y="428282"/>
                  </a:lnTo>
                  <a:lnTo>
                    <a:pt x="1834756" y="1708569"/>
                  </a:lnTo>
                  <a:lnTo>
                    <a:pt x="2545892" y="1708569"/>
                  </a:lnTo>
                  <a:lnTo>
                    <a:pt x="2545892" y="428282"/>
                  </a:lnTo>
                  <a:close/>
                </a:path>
                <a:path w="7132955" h="1708785">
                  <a:moveTo>
                    <a:pt x="3463277" y="214134"/>
                  </a:moveTo>
                  <a:lnTo>
                    <a:pt x="2752128" y="214134"/>
                  </a:lnTo>
                  <a:lnTo>
                    <a:pt x="2752128" y="1708569"/>
                  </a:lnTo>
                  <a:lnTo>
                    <a:pt x="3463277" y="1708569"/>
                  </a:lnTo>
                  <a:lnTo>
                    <a:pt x="3463277" y="214134"/>
                  </a:lnTo>
                  <a:close/>
                </a:path>
                <a:path w="7132955" h="1708785">
                  <a:moveTo>
                    <a:pt x="4380649" y="0"/>
                  </a:moveTo>
                  <a:lnTo>
                    <a:pt x="3669512" y="0"/>
                  </a:lnTo>
                  <a:lnTo>
                    <a:pt x="3669512" y="1708569"/>
                  </a:lnTo>
                  <a:lnTo>
                    <a:pt x="4380649" y="1708569"/>
                  </a:lnTo>
                  <a:lnTo>
                    <a:pt x="4380649" y="0"/>
                  </a:lnTo>
                  <a:close/>
                </a:path>
                <a:path w="7132955" h="1708785">
                  <a:moveTo>
                    <a:pt x="5298033" y="499656"/>
                  </a:moveTo>
                  <a:lnTo>
                    <a:pt x="4586884" y="499656"/>
                  </a:lnTo>
                  <a:lnTo>
                    <a:pt x="4586884" y="1708569"/>
                  </a:lnTo>
                  <a:lnTo>
                    <a:pt x="5298033" y="1708569"/>
                  </a:lnTo>
                  <a:lnTo>
                    <a:pt x="5298033" y="499656"/>
                  </a:lnTo>
                  <a:close/>
                </a:path>
                <a:path w="7132955" h="1708785">
                  <a:moveTo>
                    <a:pt x="6215405" y="1284846"/>
                  </a:moveTo>
                  <a:lnTo>
                    <a:pt x="5504269" y="1284846"/>
                  </a:lnTo>
                  <a:lnTo>
                    <a:pt x="5504269" y="1708569"/>
                  </a:lnTo>
                  <a:lnTo>
                    <a:pt x="6215405" y="1708569"/>
                  </a:lnTo>
                  <a:lnTo>
                    <a:pt x="6215405" y="1284846"/>
                  </a:lnTo>
                  <a:close/>
                </a:path>
                <a:path w="7132955" h="1708785">
                  <a:moveTo>
                    <a:pt x="7132790" y="1498981"/>
                  </a:moveTo>
                  <a:lnTo>
                    <a:pt x="6421641" y="1498981"/>
                  </a:lnTo>
                  <a:lnTo>
                    <a:pt x="6421641" y="1708569"/>
                  </a:lnTo>
                  <a:lnTo>
                    <a:pt x="7132790" y="1708569"/>
                  </a:lnTo>
                  <a:lnTo>
                    <a:pt x="7132790" y="1498981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02115" y="4713705"/>
              <a:ext cx="7339330" cy="0"/>
            </a:xfrm>
            <a:custGeom>
              <a:avLst/>
              <a:gdLst/>
              <a:ahLst/>
              <a:cxnLst/>
              <a:rect l="l" t="t" r="r" b="b"/>
              <a:pathLst>
                <a:path w="7339330" h="0">
                  <a:moveTo>
                    <a:pt x="0" y="0"/>
                  </a:moveTo>
                  <a:lnTo>
                    <a:pt x="7339021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361921" y="4044188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9298" y="3687571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9429" y="2974340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6807" y="2760979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4184" y="2544571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24%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1561" y="3044444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66187" y="3830828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3565" y="4044188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6951" y="4805172"/>
            <a:ext cx="6654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95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dirty="0" sz="1400" spc="-13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95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dirty="0" sz="1400" spc="-254">
                <a:solidFill>
                  <a:srgbClr val="595959"/>
                </a:solidFill>
                <a:latin typeface="Verdana"/>
                <a:cs typeface="Verdana"/>
              </a:rPr>
              <a:t>o</a:t>
            </a:r>
            <a:r>
              <a:rPr dirty="0" sz="1400" spc="-90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r>
              <a:rPr dirty="0" sz="1400" spc="-14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8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0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  <a:p>
            <a:pPr algn="ctr" marL="5715">
              <a:lnSpc>
                <a:spcPct val="100000"/>
              </a:lnSpc>
              <a:spcBef>
                <a:spcPts val="95"/>
              </a:spcBef>
            </a:pPr>
            <a:r>
              <a:rPr dirty="0" sz="1400" spc="-165">
                <a:solidFill>
                  <a:srgbClr val="595959"/>
                </a:solidFill>
                <a:latin typeface="Verdana"/>
                <a:cs typeface="Verdana"/>
              </a:rPr>
              <a:t>$100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1976" y="4805172"/>
            <a:ext cx="7289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6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2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95">
                <a:solidFill>
                  <a:srgbClr val="595959"/>
                </a:solidFill>
                <a:latin typeface="Verdana"/>
                <a:cs typeface="Verdana"/>
              </a:rPr>
              <a:t>1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algn="ctr" marL="8890">
              <a:lnSpc>
                <a:spcPct val="100000"/>
              </a:lnSpc>
              <a:spcBef>
                <a:spcPts val="95"/>
              </a:spcBef>
            </a:pPr>
            <a:r>
              <a:rPr dirty="0" sz="1400" spc="-165">
                <a:solidFill>
                  <a:srgbClr val="595959"/>
                </a:solidFill>
                <a:latin typeface="Verdana"/>
                <a:cs typeface="Verdana"/>
              </a:rPr>
              <a:t>$149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9354" y="4805172"/>
            <a:ext cx="7289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6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2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95">
                <a:solidFill>
                  <a:srgbClr val="595959"/>
                </a:solidFill>
                <a:latin typeface="Verdana"/>
                <a:cs typeface="Verdana"/>
              </a:rPr>
              <a:t>1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5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algn="ctr" marL="6985">
              <a:lnSpc>
                <a:spcPct val="100000"/>
              </a:lnSpc>
              <a:spcBef>
                <a:spcPts val="95"/>
              </a:spcBef>
            </a:pPr>
            <a:r>
              <a:rPr dirty="0" sz="1400" spc="-165">
                <a:solidFill>
                  <a:srgbClr val="595959"/>
                </a:solidFill>
                <a:latin typeface="Verdana"/>
                <a:cs typeface="Verdana"/>
              </a:rPr>
              <a:t>$199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8763" y="4805172"/>
            <a:ext cx="7289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6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2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2</a:t>
            </a:r>
            <a:r>
              <a:rPr dirty="0" sz="1400" spc="-9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400" spc="-190">
                <a:solidFill>
                  <a:srgbClr val="595959"/>
                </a:solidFill>
                <a:latin typeface="Verdana"/>
                <a:cs typeface="Verdana"/>
              </a:rPr>
              <a:t>$249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66141" y="4805172"/>
            <a:ext cx="7289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6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2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2</a:t>
            </a:r>
            <a:r>
              <a:rPr dirty="0" sz="1400" spc="-95">
                <a:solidFill>
                  <a:srgbClr val="595959"/>
                </a:solidFill>
                <a:latin typeface="Verdana"/>
                <a:cs typeface="Verdana"/>
              </a:rPr>
              <a:t>5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400" spc="-190">
                <a:solidFill>
                  <a:srgbClr val="595959"/>
                </a:solidFill>
                <a:latin typeface="Verdana"/>
                <a:cs typeface="Verdana"/>
              </a:rPr>
              <a:t>$299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1740" y="4805172"/>
            <a:ext cx="7289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6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2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95">
                <a:solidFill>
                  <a:srgbClr val="595959"/>
                </a:solidFill>
                <a:latin typeface="Verdana"/>
                <a:cs typeface="Verdana"/>
              </a:rPr>
              <a:t>3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algn="ctr" marL="8890">
              <a:lnSpc>
                <a:spcPct val="100000"/>
              </a:lnSpc>
              <a:spcBef>
                <a:spcPts val="95"/>
              </a:spcBef>
            </a:pPr>
            <a:r>
              <a:rPr dirty="0" sz="1400" spc="-165">
                <a:solidFill>
                  <a:srgbClr val="595959"/>
                </a:solidFill>
                <a:latin typeface="Verdana"/>
                <a:cs typeface="Verdana"/>
              </a:rPr>
              <a:t>$349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99118" y="4805172"/>
            <a:ext cx="728980" cy="4768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1400" spc="-26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dirty="0" sz="1400" spc="-225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dirty="0" sz="1400" spc="-229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95">
                <a:solidFill>
                  <a:srgbClr val="595959"/>
                </a:solidFill>
                <a:latin typeface="Verdana"/>
                <a:cs typeface="Verdana"/>
              </a:rPr>
              <a:t>3</a:t>
            </a:r>
            <a:r>
              <a:rPr dirty="0" sz="1400" spc="-195">
                <a:solidFill>
                  <a:srgbClr val="595959"/>
                </a:solidFill>
                <a:latin typeface="Verdana"/>
                <a:cs typeface="Verdana"/>
              </a:rPr>
              <a:t>5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algn="ctr" marL="6985">
              <a:lnSpc>
                <a:spcPct val="100000"/>
              </a:lnSpc>
              <a:spcBef>
                <a:spcPts val="95"/>
              </a:spcBef>
            </a:pPr>
            <a:r>
              <a:rPr dirty="0" sz="1400" spc="-165">
                <a:solidFill>
                  <a:srgbClr val="595959"/>
                </a:solidFill>
                <a:latin typeface="Verdana"/>
                <a:cs typeface="Verdana"/>
              </a:rPr>
              <a:t>$399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62044" y="4817364"/>
            <a:ext cx="843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4">
                <a:solidFill>
                  <a:srgbClr val="595959"/>
                </a:solidFill>
                <a:latin typeface="Verdana"/>
                <a:cs typeface="Verdana"/>
              </a:rPr>
              <a:t>$</a:t>
            </a:r>
            <a:r>
              <a:rPr dirty="0" sz="1400" spc="-185">
                <a:solidFill>
                  <a:srgbClr val="595959"/>
                </a:solidFill>
                <a:latin typeface="Verdana"/>
                <a:cs typeface="Verdana"/>
              </a:rPr>
              <a:t>4</a:t>
            </a:r>
            <a:r>
              <a:rPr dirty="0" sz="1400" spc="-100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175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215">
                <a:solidFill>
                  <a:srgbClr val="595959"/>
                </a:solidFill>
                <a:latin typeface="Verdana"/>
                <a:cs typeface="Verdana"/>
              </a:rPr>
              <a:t>o</a:t>
            </a:r>
            <a:r>
              <a:rPr dirty="0" sz="1400" spc="-13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dirty="0" sz="1400" spc="-470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dirty="0" sz="1400" spc="-150">
                <a:solidFill>
                  <a:srgbClr val="595959"/>
                </a:solidFill>
                <a:latin typeface="Verdana"/>
                <a:cs typeface="Verdana"/>
              </a:rPr>
              <a:t>á</a:t>
            </a:r>
            <a:r>
              <a:rPr dirty="0" sz="1400" spc="-90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2506" y="2245080"/>
            <a:ext cx="1633220" cy="5054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550" spc="-160">
                <a:latin typeface="Verdana"/>
                <a:cs typeface="Verdana"/>
              </a:rPr>
              <a:t>Pr</a:t>
            </a:r>
            <a:r>
              <a:rPr dirty="0" sz="1550" spc="-220">
                <a:latin typeface="Verdana"/>
                <a:cs typeface="Verdana"/>
              </a:rPr>
              <a:t>o</a:t>
            </a:r>
            <a:r>
              <a:rPr dirty="0" sz="1550" spc="-375">
                <a:latin typeface="Verdana"/>
                <a:cs typeface="Verdana"/>
              </a:rPr>
              <a:t>m</a:t>
            </a:r>
            <a:r>
              <a:rPr dirty="0" sz="1550" spc="-204">
                <a:latin typeface="Verdana"/>
                <a:cs typeface="Verdana"/>
              </a:rPr>
              <a:t>e</a:t>
            </a:r>
            <a:r>
              <a:rPr dirty="0" sz="1550" spc="-245">
                <a:latin typeface="Verdana"/>
                <a:cs typeface="Verdana"/>
              </a:rPr>
              <a:t>d</a:t>
            </a:r>
            <a:r>
              <a:rPr dirty="0" sz="1550" spc="-80">
                <a:latin typeface="Verdana"/>
                <a:cs typeface="Verdana"/>
              </a:rPr>
              <a:t>i</a:t>
            </a:r>
            <a:r>
              <a:rPr dirty="0" sz="1550" spc="-215">
                <a:latin typeface="Verdana"/>
                <a:cs typeface="Verdana"/>
              </a:rPr>
              <a:t>o</a:t>
            </a:r>
            <a:r>
              <a:rPr dirty="0" sz="1550" spc="-170">
                <a:latin typeface="Verdana"/>
                <a:cs typeface="Verdana"/>
              </a:rPr>
              <a:t> </a:t>
            </a:r>
            <a:r>
              <a:rPr dirty="0" sz="1550" spc="-245">
                <a:latin typeface="Verdana"/>
                <a:cs typeface="Verdana"/>
              </a:rPr>
              <a:t>ponde</a:t>
            </a:r>
            <a:r>
              <a:rPr dirty="0" sz="1550" spc="-165">
                <a:latin typeface="Verdana"/>
                <a:cs typeface="Verdana"/>
              </a:rPr>
              <a:t>r</a:t>
            </a:r>
            <a:r>
              <a:rPr dirty="0" sz="1550" spc="-225">
                <a:latin typeface="Verdana"/>
                <a:cs typeface="Verdana"/>
              </a:rPr>
              <a:t>ado</a:t>
            </a:r>
            <a:r>
              <a:rPr dirty="0" sz="1550" spc="-365">
                <a:latin typeface="Verdana"/>
                <a:cs typeface="Verdana"/>
              </a:rPr>
              <a:t>:</a:t>
            </a:r>
            <a:endParaRPr sz="15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550" spc="-190">
                <a:latin typeface="Verdana"/>
                <a:cs typeface="Verdana"/>
              </a:rPr>
              <a:t>$247.50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92431" y="3389395"/>
            <a:ext cx="979805" cy="1064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010" marR="5080" indent="-67945">
              <a:lnSpc>
                <a:spcPct val="148400"/>
              </a:lnSpc>
            </a:pPr>
            <a:r>
              <a:rPr dirty="0" sz="1550" spc="-275">
                <a:latin typeface="Verdana"/>
                <a:cs typeface="Verdana"/>
              </a:rPr>
              <a:t>C</a:t>
            </a:r>
            <a:r>
              <a:rPr dirty="0" sz="1550" spc="-295">
                <a:latin typeface="Verdana"/>
                <a:cs typeface="Verdana"/>
              </a:rPr>
              <a:t>D</a:t>
            </a:r>
            <a:r>
              <a:rPr dirty="0" sz="1550" spc="-265">
                <a:latin typeface="Verdana"/>
                <a:cs typeface="Verdana"/>
              </a:rPr>
              <a:t>M</a:t>
            </a:r>
            <a:r>
              <a:rPr dirty="0" sz="1550" spc="-290">
                <a:latin typeface="Verdana"/>
                <a:cs typeface="Verdana"/>
              </a:rPr>
              <a:t>X</a:t>
            </a:r>
            <a:r>
              <a:rPr dirty="0" sz="1550" spc="-365">
                <a:latin typeface="Verdana"/>
                <a:cs typeface="Verdana"/>
              </a:rPr>
              <a:t>:</a:t>
            </a:r>
            <a:r>
              <a:rPr dirty="0" sz="1550" spc="-165">
                <a:latin typeface="Verdana"/>
                <a:cs typeface="Verdana"/>
              </a:rPr>
              <a:t> </a:t>
            </a:r>
            <a:r>
              <a:rPr dirty="0" sz="1550" spc="-150">
                <a:latin typeface="Verdana"/>
                <a:cs typeface="Verdana"/>
              </a:rPr>
              <a:t>$</a:t>
            </a:r>
            <a:r>
              <a:rPr dirty="0" sz="1550" spc="-229">
                <a:latin typeface="Verdana"/>
                <a:cs typeface="Verdana"/>
              </a:rPr>
              <a:t>2</a:t>
            </a:r>
            <a:r>
              <a:rPr dirty="0" sz="1550" spc="-165">
                <a:latin typeface="Verdana"/>
                <a:cs typeface="Verdana"/>
              </a:rPr>
              <a:t>5</a:t>
            </a:r>
            <a:r>
              <a:rPr dirty="0" sz="1550" spc="-114">
                <a:latin typeface="Verdana"/>
                <a:cs typeface="Verdana"/>
              </a:rPr>
              <a:t>1  </a:t>
            </a:r>
            <a:r>
              <a:rPr dirty="0" sz="1550" spc="-345">
                <a:latin typeface="Verdana"/>
                <a:cs typeface="Verdana"/>
              </a:rPr>
              <a:t>G</a:t>
            </a:r>
            <a:r>
              <a:rPr dirty="0" sz="1550" spc="-335">
                <a:latin typeface="Verdana"/>
                <a:cs typeface="Verdana"/>
              </a:rPr>
              <a:t>D</a:t>
            </a:r>
            <a:r>
              <a:rPr dirty="0" sz="1550" spc="-190">
                <a:latin typeface="Verdana"/>
                <a:cs typeface="Verdana"/>
              </a:rPr>
              <a:t>L</a:t>
            </a:r>
            <a:r>
              <a:rPr dirty="0" sz="1550" spc="-365">
                <a:latin typeface="Verdana"/>
                <a:cs typeface="Verdana"/>
              </a:rPr>
              <a:t>:</a:t>
            </a:r>
            <a:r>
              <a:rPr dirty="0" sz="1550" spc="-165">
                <a:latin typeface="Verdana"/>
                <a:cs typeface="Verdana"/>
              </a:rPr>
              <a:t> </a:t>
            </a:r>
            <a:r>
              <a:rPr dirty="0" sz="1550" spc="-150">
                <a:latin typeface="Verdana"/>
                <a:cs typeface="Verdana"/>
              </a:rPr>
              <a:t>$</a:t>
            </a:r>
            <a:r>
              <a:rPr dirty="0" sz="1550" spc="-200">
                <a:latin typeface="Verdana"/>
                <a:cs typeface="Verdana"/>
              </a:rPr>
              <a:t>2</a:t>
            </a:r>
            <a:r>
              <a:rPr dirty="0" sz="1550" spc="-200">
                <a:latin typeface="Verdana"/>
                <a:cs typeface="Verdana"/>
              </a:rPr>
              <a:t>3</a:t>
            </a:r>
            <a:r>
              <a:rPr dirty="0" sz="1550" spc="-114">
                <a:latin typeface="Verdana"/>
                <a:cs typeface="Verdana"/>
              </a:rPr>
              <a:t>6  </a:t>
            </a:r>
            <a:r>
              <a:rPr dirty="0" sz="1550" spc="-260">
                <a:latin typeface="Verdana"/>
                <a:cs typeface="Verdana"/>
              </a:rPr>
              <a:t>MT</a:t>
            </a:r>
            <a:r>
              <a:rPr dirty="0" sz="1550" spc="-220">
                <a:latin typeface="Verdana"/>
                <a:cs typeface="Verdana"/>
              </a:rPr>
              <a:t>Y</a:t>
            </a:r>
            <a:r>
              <a:rPr dirty="0" sz="1550" spc="-365">
                <a:latin typeface="Verdana"/>
                <a:cs typeface="Verdana"/>
              </a:rPr>
              <a:t>:</a:t>
            </a:r>
            <a:r>
              <a:rPr dirty="0" sz="1550" spc="-165">
                <a:latin typeface="Verdana"/>
                <a:cs typeface="Verdana"/>
              </a:rPr>
              <a:t> </a:t>
            </a:r>
            <a:r>
              <a:rPr dirty="0" sz="1550" spc="-150">
                <a:latin typeface="Verdana"/>
                <a:cs typeface="Verdana"/>
              </a:rPr>
              <a:t>$</a:t>
            </a:r>
            <a:r>
              <a:rPr dirty="0" sz="1550" spc="-229">
                <a:latin typeface="Verdana"/>
                <a:cs typeface="Verdana"/>
              </a:rPr>
              <a:t>2</a:t>
            </a:r>
            <a:r>
              <a:rPr dirty="0" sz="1550" spc="-180">
                <a:latin typeface="Verdana"/>
                <a:cs typeface="Verdana"/>
              </a:rPr>
              <a:t>5</a:t>
            </a:r>
            <a:r>
              <a:rPr dirty="0" sz="1550" spc="-165">
                <a:latin typeface="Verdana"/>
                <a:cs typeface="Verdana"/>
              </a:rPr>
              <a:t>5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204155" y="6072363"/>
            <a:ext cx="8267065" cy="5988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635">
              <a:lnSpc>
                <a:spcPts val="2090"/>
              </a:lnSpc>
              <a:spcBef>
                <a:spcPts val="290"/>
              </a:spcBef>
            </a:pPr>
            <a:r>
              <a:rPr dirty="0" sz="1850" spc="-204" i="1">
                <a:solidFill>
                  <a:srgbClr val="404040"/>
                </a:solidFill>
                <a:latin typeface="Verdana"/>
                <a:cs typeface="Verdana"/>
              </a:rPr>
              <a:t>Base:</a:t>
            </a:r>
            <a:r>
              <a:rPr dirty="0" sz="185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35" i="1">
                <a:solidFill>
                  <a:srgbClr val="404040"/>
                </a:solidFill>
                <a:latin typeface="Verdana"/>
                <a:cs typeface="Verdana"/>
              </a:rPr>
              <a:t>cuestionarios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4" i="1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85" i="1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325" i="1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5" i="1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años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edad,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50" i="1">
                <a:solidFill>
                  <a:srgbClr val="404040"/>
                </a:solidFill>
                <a:latin typeface="Verdana"/>
                <a:cs typeface="Verdana"/>
              </a:rPr>
              <a:t>divididos </a:t>
            </a:r>
            <a:r>
              <a:rPr dirty="0" sz="1900" spc="-65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México,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Guadalajara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415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Monterrey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75" i="1">
                <a:solidFill>
                  <a:srgbClr val="404040"/>
                </a:solidFill>
                <a:latin typeface="Verdana"/>
                <a:cs typeface="Verdana"/>
              </a:rPr>
              <a:t>Abril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90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0" i="1">
                <a:solidFill>
                  <a:srgbClr val="404040"/>
                </a:solidFill>
                <a:latin typeface="Verdana"/>
                <a:cs typeface="Verdana"/>
              </a:rPr>
              <a:t>2021.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1533814"/>
            <a:ext cx="11878945" cy="5327650"/>
            <a:chOff x="-3175" y="1533814"/>
            <a:chExt cx="11878945" cy="5327650"/>
          </a:xfrm>
        </p:grpSpPr>
        <p:sp>
          <p:nvSpPr>
            <p:cNvPr id="3" name="object 3"/>
            <p:cNvSpPr/>
            <p:nvPr/>
          </p:nvSpPr>
          <p:spPr>
            <a:xfrm>
              <a:off x="0" y="1536989"/>
              <a:ext cx="6208395" cy="5321300"/>
            </a:xfrm>
            <a:custGeom>
              <a:avLst/>
              <a:gdLst/>
              <a:ahLst/>
              <a:cxnLst/>
              <a:rect l="l" t="t" r="r" b="b"/>
              <a:pathLst>
                <a:path w="6208395" h="5321300">
                  <a:moveTo>
                    <a:pt x="515862" y="801"/>
                  </a:moveTo>
                  <a:lnTo>
                    <a:pt x="574141" y="3640"/>
                  </a:lnTo>
                  <a:lnTo>
                    <a:pt x="634480" y="8451"/>
                  </a:lnTo>
                  <a:lnTo>
                    <a:pt x="696812" y="15202"/>
                  </a:lnTo>
                  <a:lnTo>
                    <a:pt x="761069" y="23859"/>
                  </a:lnTo>
                  <a:lnTo>
                    <a:pt x="827185" y="34387"/>
                  </a:lnTo>
                  <a:lnTo>
                    <a:pt x="895093" y="46755"/>
                  </a:lnTo>
                  <a:lnTo>
                    <a:pt x="964725" y="60929"/>
                  </a:lnTo>
                  <a:lnTo>
                    <a:pt x="1036015" y="76875"/>
                  </a:lnTo>
                  <a:lnTo>
                    <a:pt x="1108896" y="94560"/>
                  </a:lnTo>
                  <a:lnTo>
                    <a:pt x="1145912" y="104044"/>
                  </a:lnTo>
                  <a:lnTo>
                    <a:pt x="1183300" y="113951"/>
                  </a:lnTo>
                  <a:lnTo>
                    <a:pt x="1221053" y="124275"/>
                  </a:lnTo>
                  <a:lnTo>
                    <a:pt x="1259161" y="135013"/>
                  </a:lnTo>
                  <a:lnTo>
                    <a:pt x="1297617" y="146161"/>
                  </a:lnTo>
                  <a:lnTo>
                    <a:pt x="1336412" y="157715"/>
                  </a:lnTo>
                  <a:lnTo>
                    <a:pt x="1375537" y="169669"/>
                  </a:lnTo>
                  <a:lnTo>
                    <a:pt x="1414985" y="182021"/>
                  </a:lnTo>
                  <a:lnTo>
                    <a:pt x="1454747" y="194766"/>
                  </a:lnTo>
                  <a:lnTo>
                    <a:pt x="1494814" y="207900"/>
                  </a:lnTo>
                  <a:lnTo>
                    <a:pt x="1535179" y="221418"/>
                  </a:lnTo>
                  <a:lnTo>
                    <a:pt x="1575832" y="235317"/>
                  </a:lnTo>
                  <a:lnTo>
                    <a:pt x="1616766" y="249592"/>
                  </a:lnTo>
                  <a:lnTo>
                    <a:pt x="1657971" y="264239"/>
                  </a:lnTo>
                  <a:lnTo>
                    <a:pt x="1699441" y="279254"/>
                  </a:lnTo>
                  <a:lnTo>
                    <a:pt x="1741166" y="294633"/>
                  </a:lnTo>
                  <a:lnTo>
                    <a:pt x="1783138" y="310372"/>
                  </a:lnTo>
                  <a:lnTo>
                    <a:pt x="1825348" y="326466"/>
                  </a:lnTo>
                  <a:lnTo>
                    <a:pt x="1867788" y="342911"/>
                  </a:lnTo>
                  <a:lnTo>
                    <a:pt x="1910451" y="359703"/>
                  </a:lnTo>
                  <a:lnTo>
                    <a:pt x="1953327" y="376838"/>
                  </a:lnTo>
                  <a:lnTo>
                    <a:pt x="1996407" y="394312"/>
                  </a:lnTo>
                  <a:lnTo>
                    <a:pt x="2039685" y="412120"/>
                  </a:lnTo>
                  <a:lnTo>
                    <a:pt x="2083151" y="430259"/>
                  </a:lnTo>
                  <a:lnTo>
                    <a:pt x="2126797" y="448724"/>
                  </a:lnTo>
                  <a:lnTo>
                    <a:pt x="2170614" y="467511"/>
                  </a:lnTo>
                  <a:lnTo>
                    <a:pt x="2214595" y="486616"/>
                  </a:lnTo>
                  <a:lnTo>
                    <a:pt x="2258730" y="506034"/>
                  </a:lnTo>
                  <a:lnTo>
                    <a:pt x="2303012" y="525762"/>
                  </a:lnTo>
                  <a:lnTo>
                    <a:pt x="2347432" y="545796"/>
                  </a:lnTo>
                  <a:lnTo>
                    <a:pt x="2391982" y="566130"/>
                  </a:lnTo>
                  <a:lnTo>
                    <a:pt x="2436653" y="586762"/>
                  </a:lnTo>
                  <a:lnTo>
                    <a:pt x="2481437" y="607686"/>
                  </a:lnTo>
                  <a:lnTo>
                    <a:pt x="2526326" y="628899"/>
                  </a:lnTo>
                  <a:lnTo>
                    <a:pt x="2571311" y="650396"/>
                  </a:lnTo>
                  <a:lnTo>
                    <a:pt x="2616383" y="672174"/>
                  </a:lnTo>
                  <a:lnTo>
                    <a:pt x="2661535" y="694228"/>
                  </a:lnTo>
                  <a:lnTo>
                    <a:pt x="2706759" y="716553"/>
                  </a:lnTo>
                  <a:lnTo>
                    <a:pt x="2752045" y="739147"/>
                  </a:lnTo>
                  <a:lnTo>
                    <a:pt x="2797385" y="762004"/>
                  </a:lnTo>
                  <a:lnTo>
                    <a:pt x="2842771" y="785120"/>
                  </a:lnTo>
                  <a:lnTo>
                    <a:pt x="2888195" y="808492"/>
                  </a:lnTo>
                  <a:lnTo>
                    <a:pt x="2933648" y="832114"/>
                  </a:lnTo>
                  <a:lnTo>
                    <a:pt x="2979122" y="855984"/>
                  </a:lnTo>
                  <a:lnTo>
                    <a:pt x="3024609" y="880096"/>
                  </a:lnTo>
                  <a:lnTo>
                    <a:pt x="3070100" y="904447"/>
                  </a:lnTo>
                  <a:lnTo>
                    <a:pt x="3115586" y="929032"/>
                  </a:lnTo>
                  <a:lnTo>
                    <a:pt x="3161060" y="953848"/>
                  </a:lnTo>
                  <a:lnTo>
                    <a:pt x="3206512" y="978889"/>
                  </a:lnTo>
                  <a:lnTo>
                    <a:pt x="3251936" y="1004152"/>
                  </a:lnTo>
                  <a:lnTo>
                    <a:pt x="3297321" y="1029633"/>
                  </a:lnTo>
                  <a:lnTo>
                    <a:pt x="3342661" y="1055328"/>
                  </a:lnTo>
                  <a:lnTo>
                    <a:pt x="3387945" y="1081231"/>
                  </a:lnTo>
                  <a:lnTo>
                    <a:pt x="3433167" y="1107340"/>
                  </a:lnTo>
                  <a:lnTo>
                    <a:pt x="3478318" y="1133650"/>
                  </a:lnTo>
                  <a:lnTo>
                    <a:pt x="3523389" y="1160157"/>
                  </a:lnTo>
                  <a:lnTo>
                    <a:pt x="3568373" y="1186856"/>
                  </a:lnTo>
                  <a:lnTo>
                    <a:pt x="3613259" y="1213744"/>
                  </a:lnTo>
                  <a:lnTo>
                    <a:pt x="3658041" y="1240816"/>
                  </a:lnTo>
                  <a:lnTo>
                    <a:pt x="3702710" y="1268068"/>
                  </a:lnTo>
                  <a:lnTo>
                    <a:pt x="3747258" y="1295496"/>
                  </a:lnTo>
                  <a:lnTo>
                    <a:pt x="3791675" y="1323096"/>
                  </a:lnTo>
                  <a:lnTo>
                    <a:pt x="3835955" y="1350863"/>
                  </a:lnTo>
                  <a:lnTo>
                    <a:pt x="3880087" y="1378794"/>
                  </a:lnTo>
                  <a:lnTo>
                    <a:pt x="3924065" y="1406884"/>
                  </a:lnTo>
                  <a:lnTo>
                    <a:pt x="3967879" y="1435129"/>
                  </a:lnTo>
                  <a:lnTo>
                    <a:pt x="4011522" y="1463525"/>
                  </a:lnTo>
                  <a:lnTo>
                    <a:pt x="4054985" y="1492067"/>
                  </a:lnTo>
                  <a:lnTo>
                    <a:pt x="4098259" y="1520752"/>
                  </a:lnTo>
                  <a:lnTo>
                    <a:pt x="4141336" y="1549576"/>
                  </a:lnTo>
                  <a:lnTo>
                    <a:pt x="4184208" y="1578534"/>
                  </a:lnTo>
                  <a:lnTo>
                    <a:pt x="4226866" y="1607621"/>
                  </a:lnTo>
                  <a:lnTo>
                    <a:pt x="4269302" y="1636835"/>
                  </a:lnTo>
                  <a:lnTo>
                    <a:pt x="4311508" y="1666170"/>
                  </a:lnTo>
                  <a:lnTo>
                    <a:pt x="4353476" y="1695623"/>
                  </a:lnTo>
                  <a:lnTo>
                    <a:pt x="4395196" y="1725189"/>
                  </a:lnTo>
                  <a:lnTo>
                    <a:pt x="4436661" y="1754864"/>
                  </a:lnTo>
                  <a:lnTo>
                    <a:pt x="4477862" y="1784644"/>
                  </a:lnTo>
                  <a:lnTo>
                    <a:pt x="4518790" y="1814525"/>
                  </a:lnTo>
                  <a:lnTo>
                    <a:pt x="4559438" y="1844502"/>
                  </a:lnTo>
                  <a:lnTo>
                    <a:pt x="4599797" y="1874572"/>
                  </a:lnTo>
                  <a:lnTo>
                    <a:pt x="4639859" y="1904730"/>
                  </a:lnTo>
                  <a:lnTo>
                    <a:pt x="4679615" y="1934973"/>
                  </a:lnTo>
                  <a:lnTo>
                    <a:pt x="4719057" y="1965295"/>
                  </a:lnTo>
                  <a:lnTo>
                    <a:pt x="4758177" y="1995693"/>
                  </a:lnTo>
                  <a:lnTo>
                    <a:pt x="4796965" y="2026162"/>
                  </a:lnTo>
                  <a:lnTo>
                    <a:pt x="4835415" y="2056699"/>
                  </a:lnTo>
                  <a:lnTo>
                    <a:pt x="4873517" y="2087299"/>
                  </a:lnTo>
                  <a:lnTo>
                    <a:pt x="4911263" y="2117958"/>
                  </a:lnTo>
                  <a:lnTo>
                    <a:pt x="4948644" y="2148672"/>
                  </a:lnTo>
                  <a:lnTo>
                    <a:pt x="4985653" y="2179437"/>
                  </a:lnTo>
                  <a:lnTo>
                    <a:pt x="5022281" y="2210248"/>
                  </a:lnTo>
                  <a:lnTo>
                    <a:pt x="5058520" y="2241102"/>
                  </a:lnTo>
                  <a:lnTo>
                    <a:pt x="5094360" y="2271994"/>
                  </a:lnTo>
                  <a:lnTo>
                    <a:pt x="5129795" y="2302920"/>
                  </a:lnTo>
                  <a:lnTo>
                    <a:pt x="5164815" y="2333875"/>
                  </a:lnTo>
                  <a:lnTo>
                    <a:pt x="5199411" y="2364856"/>
                  </a:lnTo>
                  <a:lnTo>
                    <a:pt x="5233577" y="2395859"/>
                  </a:lnTo>
                  <a:lnTo>
                    <a:pt x="5267303" y="2426879"/>
                  </a:lnTo>
                  <a:lnTo>
                    <a:pt x="5300581" y="2457912"/>
                  </a:lnTo>
                  <a:lnTo>
                    <a:pt x="5333402" y="2488955"/>
                  </a:lnTo>
                  <a:lnTo>
                    <a:pt x="5365759" y="2520001"/>
                  </a:lnTo>
                  <a:lnTo>
                    <a:pt x="5397642" y="2551049"/>
                  </a:lnTo>
                  <a:lnTo>
                    <a:pt x="5429044" y="2582093"/>
                  </a:lnTo>
                  <a:lnTo>
                    <a:pt x="5459956" y="2613129"/>
                  </a:lnTo>
                  <a:lnTo>
                    <a:pt x="5490369" y="2644153"/>
                  </a:lnTo>
                  <a:lnTo>
                    <a:pt x="5520276" y="2675162"/>
                  </a:lnTo>
                  <a:lnTo>
                    <a:pt x="5549668" y="2706150"/>
                  </a:lnTo>
                  <a:lnTo>
                    <a:pt x="5578537" y="2737113"/>
                  </a:lnTo>
                  <a:lnTo>
                    <a:pt x="5606873" y="2768048"/>
                  </a:lnTo>
                  <a:lnTo>
                    <a:pt x="5634670" y="2798950"/>
                  </a:lnTo>
                  <a:lnTo>
                    <a:pt x="5661918" y="2829815"/>
                  </a:lnTo>
                  <a:lnTo>
                    <a:pt x="5688609" y="2860639"/>
                  </a:lnTo>
                  <a:lnTo>
                    <a:pt x="5714735" y="2891418"/>
                  </a:lnTo>
                  <a:lnTo>
                    <a:pt x="5740287" y="2922147"/>
                  </a:lnTo>
                  <a:lnTo>
                    <a:pt x="5765257" y="2952823"/>
                  </a:lnTo>
                  <a:lnTo>
                    <a:pt x="5789636" y="2983440"/>
                  </a:lnTo>
                  <a:lnTo>
                    <a:pt x="5813417" y="3013996"/>
                  </a:lnTo>
                  <a:lnTo>
                    <a:pt x="5836591" y="3044486"/>
                  </a:lnTo>
                  <a:lnTo>
                    <a:pt x="5881083" y="3105250"/>
                  </a:lnTo>
                  <a:lnTo>
                    <a:pt x="5923047" y="3165699"/>
                  </a:lnTo>
                  <a:lnTo>
                    <a:pt x="5962414" y="3225799"/>
                  </a:lnTo>
                  <a:lnTo>
                    <a:pt x="5999118" y="3285519"/>
                  </a:lnTo>
                  <a:lnTo>
                    <a:pt x="6033092" y="3344823"/>
                  </a:lnTo>
                  <a:lnTo>
                    <a:pt x="6064269" y="3403679"/>
                  </a:lnTo>
                  <a:lnTo>
                    <a:pt x="6092582" y="3462053"/>
                  </a:lnTo>
                  <a:lnTo>
                    <a:pt x="6117964" y="3519912"/>
                  </a:lnTo>
                  <a:lnTo>
                    <a:pt x="6140348" y="3577222"/>
                  </a:lnTo>
                  <a:lnTo>
                    <a:pt x="6159666" y="3633950"/>
                  </a:lnTo>
                  <a:lnTo>
                    <a:pt x="6175853" y="3690063"/>
                  </a:lnTo>
                  <a:lnTo>
                    <a:pt x="6188841" y="3745527"/>
                  </a:lnTo>
                  <a:lnTo>
                    <a:pt x="6198563" y="3800309"/>
                  </a:lnTo>
                  <a:lnTo>
                    <a:pt x="6204952" y="3854376"/>
                  </a:lnTo>
                  <a:lnTo>
                    <a:pt x="6207940" y="3907694"/>
                  </a:lnTo>
                  <a:lnTo>
                    <a:pt x="6208139" y="3934061"/>
                  </a:lnTo>
                  <a:lnTo>
                    <a:pt x="6207462" y="3960229"/>
                  </a:lnTo>
                  <a:lnTo>
                    <a:pt x="6203450" y="4011948"/>
                  </a:lnTo>
                  <a:lnTo>
                    <a:pt x="6195837" y="4062819"/>
                  </a:lnTo>
                  <a:lnTo>
                    <a:pt x="6184556" y="4112807"/>
                  </a:lnTo>
                  <a:lnTo>
                    <a:pt x="6169541" y="4161879"/>
                  </a:lnTo>
                  <a:lnTo>
                    <a:pt x="6150723" y="4210002"/>
                  </a:lnTo>
                  <a:lnTo>
                    <a:pt x="6128036" y="4257142"/>
                  </a:lnTo>
                  <a:lnTo>
                    <a:pt x="6101414" y="4303265"/>
                  </a:lnTo>
                  <a:lnTo>
                    <a:pt x="6070789" y="4348340"/>
                  </a:lnTo>
                  <a:lnTo>
                    <a:pt x="6036093" y="4392332"/>
                  </a:lnTo>
                  <a:lnTo>
                    <a:pt x="5997261" y="4435207"/>
                  </a:lnTo>
                  <a:lnTo>
                    <a:pt x="5954226" y="4476933"/>
                  </a:lnTo>
                  <a:lnTo>
                    <a:pt x="5909279" y="4518668"/>
                  </a:lnTo>
                  <a:lnTo>
                    <a:pt x="5866044" y="4560352"/>
                  </a:lnTo>
                  <a:lnTo>
                    <a:pt x="5824495" y="4601982"/>
                  </a:lnTo>
                  <a:lnTo>
                    <a:pt x="5784608" y="4643554"/>
                  </a:lnTo>
                  <a:lnTo>
                    <a:pt x="5746356" y="4685067"/>
                  </a:lnTo>
                  <a:lnTo>
                    <a:pt x="5709715" y="4726517"/>
                  </a:lnTo>
                  <a:lnTo>
                    <a:pt x="5674659" y="4767903"/>
                  </a:lnTo>
                  <a:lnTo>
                    <a:pt x="5641163" y="4809221"/>
                  </a:lnTo>
                  <a:lnTo>
                    <a:pt x="5609202" y="4850469"/>
                  </a:lnTo>
                  <a:lnTo>
                    <a:pt x="5578749" y="4891645"/>
                  </a:lnTo>
                  <a:lnTo>
                    <a:pt x="5549780" y="4932745"/>
                  </a:lnTo>
                  <a:lnTo>
                    <a:pt x="5522269" y="4973768"/>
                  </a:lnTo>
                  <a:lnTo>
                    <a:pt x="5496192" y="5014709"/>
                  </a:lnTo>
                  <a:lnTo>
                    <a:pt x="5471522" y="5055568"/>
                  </a:lnTo>
                  <a:lnTo>
                    <a:pt x="5448234" y="5096341"/>
                  </a:lnTo>
                  <a:lnTo>
                    <a:pt x="5426303" y="5137026"/>
                  </a:lnTo>
                  <a:lnTo>
                    <a:pt x="5405704" y="5177620"/>
                  </a:lnTo>
                  <a:lnTo>
                    <a:pt x="5386411" y="5218121"/>
                  </a:lnTo>
                  <a:lnTo>
                    <a:pt x="5368399" y="5258525"/>
                  </a:lnTo>
                  <a:lnTo>
                    <a:pt x="5351642" y="5298831"/>
                  </a:lnTo>
                  <a:lnTo>
                    <a:pt x="5343077" y="5321010"/>
                  </a:lnTo>
                </a:path>
                <a:path w="6208395" h="5321300">
                  <a:moveTo>
                    <a:pt x="1393696" y="5321010"/>
                  </a:moveTo>
                  <a:lnTo>
                    <a:pt x="1395459" y="5283376"/>
                  </a:lnTo>
                  <a:lnTo>
                    <a:pt x="1396375" y="5245161"/>
                  </a:lnTo>
                  <a:lnTo>
                    <a:pt x="1396435" y="5206867"/>
                  </a:lnTo>
                  <a:lnTo>
                    <a:pt x="1395656" y="5168494"/>
                  </a:lnTo>
                  <a:lnTo>
                    <a:pt x="1394054" y="5130043"/>
                  </a:lnTo>
                  <a:lnTo>
                    <a:pt x="1391646" y="5091514"/>
                  </a:lnTo>
                  <a:lnTo>
                    <a:pt x="1388446" y="5052907"/>
                  </a:lnTo>
                  <a:lnTo>
                    <a:pt x="1384472" y="5014223"/>
                  </a:lnTo>
                  <a:lnTo>
                    <a:pt x="1379740" y="4975461"/>
                  </a:lnTo>
                  <a:lnTo>
                    <a:pt x="1374265" y="4936623"/>
                  </a:lnTo>
                  <a:lnTo>
                    <a:pt x="1368063" y="4897708"/>
                  </a:lnTo>
                  <a:lnTo>
                    <a:pt x="1361152" y="4858718"/>
                  </a:lnTo>
                  <a:lnTo>
                    <a:pt x="1353546" y="4819651"/>
                  </a:lnTo>
                  <a:lnTo>
                    <a:pt x="1345262" y="4780509"/>
                  </a:lnTo>
                  <a:lnTo>
                    <a:pt x="1336316" y="4741291"/>
                  </a:lnTo>
                  <a:lnTo>
                    <a:pt x="1326725" y="4701999"/>
                  </a:lnTo>
                  <a:lnTo>
                    <a:pt x="1316503" y="4662632"/>
                  </a:lnTo>
                  <a:lnTo>
                    <a:pt x="1305668" y="4623191"/>
                  </a:lnTo>
                  <a:lnTo>
                    <a:pt x="1294236" y="4583676"/>
                  </a:lnTo>
                  <a:lnTo>
                    <a:pt x="1282222" y="4544087"/>
                  </a:lnTo>
                  <a:lnTo>
                    <a:pt x="1269642" y="4504425"/>
                  </a:lnTo>
                  <a:lnTo>
                    <a:pt x="1256514" y="4464690"/>
                  </a:lnTo>
                  <a:lnTo>
                    <a:pt x="1242852" y="4424882"/>
                  </a:lnTo>
                  <a:lnTo>
                    <a:pt x="1228673" y="4385002"/>
                  </a:lnTo>
                  <a:lnTo>
                    <a:pt x="1213994" y="4345049"/>
                  </a:lnTo>
                  <a:lnTo>
                    <a:pt x="1198829" y="4305025"/>
                  </a:lnTo>
                  <a:lnTo>
                    <a:pt x="1183196" y="4264930"/>
                  </a:lnTo>
                  <a:lnTo>
                    <a:pt x="1167110" y="4224763"/>
                  </a:lnTo>
                  <a:lnTo>
                    <a:pt x="1150588" y="4184526"/>
                  </a:lnTo>
                  <a:lnTo>
                    <a:pt x="1133645" y="4144218"/>
                  </a:lnTo>
                  <a:lnTo>
                    <a:pt x="1116298" y="4103840"/>
                  </a:lnTo>
                  <a:lnTo>
                    <a:pt x="1098563" y="4063392"/>
                  </a:lnTo>
                  <a:lnTo>
                    <a:pt x="1080456" y="4022874"/>
                  </a:lnTo>
                  <a:lnTo>
                    <a:pt x="1061993" y="3982288"/>
                  </a:lnTo>
                  <a:lnTo>
                    <a:pt x="1043189" y="3941632"/>
                  </a:lnTo>
                  <a:lnTo>
                    <a:pt x="1024062" y="3900908"/>
                  </a:lnTo>
                  <a:lnTo>
                    <a:pt x="1004627" y="3860115"/>
                  </a:lnTo>
                  <a:lnTo>
                    <a:pt x="984901" y="3819254"/>
                  </a:lnTo>
                  <a:lnTo>
                    <a:pt x="964899" y="3778326"/>
                  </a:lnTo>
                  <a:lnTo>
                    <a:pt x="944638" y="3737331"/>
                  </a:lnTo>
                  <a:lnTo>
                    <a:pt x="924133" y="3696268"/>
                  </a:lnTo>
                  <a:lnTo>
                    <a:pt x="903402" y="3655139"/>
                  </a:lnTo>
                  <a:lnTo>
                    <a:pt x="882459" y="3613943"/>
                  </a:lnTo>
                  <a:lnTo>
                    <a:pt x="861321" y="3572681"/>
                  </a:lnTo>
                  <a:lnTo>
                    <a:pt x="840004" y="3531354"/>
                  </a:lnTo>
                  <a:lnTo>
                    <a:pt x="818525" y="3489961"/>
                  </a:lnTo>
                  <a:lnTo>
                    <a:pt x="796898" y="3448503"/>
                  </a:lnTo>
                  <a:lnTo>
                    <a:pt x="775142" y="3406980"/>
                  </a:lnTo>
                  <a:lnTo>
                    <a:pt x="753270" y="3365392"/>
                  </a:lnTo>
                  <a:lnTo>
                    <a:pt x="731301" y="3323741"/>
                  </a:lnTo>
                  <a:lnTo>
                    <a:pt x="709249" y="3282025"/>
                  </a:lnTo>
                  <a:lnTo>
                    <a:pt x="687131" y="3240246"/>
                  </a:lnTo>
                  <a:lnTo>
                    <a:pt x="664962" y="3198404"/>
                  </a:lnTo>
                  <a:lnTo>
                    <a:pt x="642760" y="3156498"/>
                  </a:lnTo>
                  <a:lnTo>
                    <a:pt x="620540" y="3114530"/>
                  </a:lnTo>
                  <a:lnTo>
                    <a:pt x="598318" y="3072500"/>
                  </a:lnTo>
                  <a:lnTo>
                    <a:pt x="576111" y="3030408"/>
                  </a:lnTo>
                  <a:lnTo>
                    <a:pt x="553934" y="2988254"/>
                  </a:lnTo>
                  <a:lnTo>
                    <a:pt x="531803" y="2946039"/>
                  </a:lnTo>
                  <a:lnTo>
                    <a:pt x="509736" y="2903762"/>
                  </a:lnTo>
                  <a:lnTo>
                    <a:pt x="487746" y="2861425"/>
                  </a:lnTo>
                  <a:lnTo>
                    <a:pt x="465852" y="2819028"/>
                  </a:lnTo>
                  <a:lnTo>
                    <a:pt x="444069" y="2776570"/>
                  </a:lnTo>
                  <a:lnTo>
                    <a:pt x="422412" y="2734053"/>
                  </a:lnTo>
                  <a:lnTo>
                    <a:pt x="400899" y="2691476"/>
                  </a:lnTo>
                  <a:lnTo>
                    <a:pt x="379545" y="2648840"/>
                  </a:lnTo>
                  <a:lnTo>
                    <a:pt x="358367" y="2606145"/>
                  </a:lnTo>
                  <a:lnTo>
                    <a:pt x="337380" y="2563392"/>
                  </a:lnTo>
                  <a:lnTo>
                    <a:pt x="316600" y="2520580"/>
                  </a:lnTo>
                  <a:lnTo>
                    <a:pt x="296044" y="2477711"/>
                  </a:lnTo>
                  <a:lnTo>
                    <a:pt x="275728" y="2434784"/>
                  </a:lnTo>
                  <a:lnTo>
                    <a:pt x="255668" y="2391799"/>
                  </a:lnTo>
                  <a:lnTo>
                    <a:pt x="235879" y="2348758"/>
                  </a:lnTo>
                  <a:lnTo>
                    <a:pt x="216379" y="2305660"/>
                  </a:lnTo>
                  <a:lnTo>
                    <a:pt x="197183" y="2262506"/>
                  </a:lnTo>
                  <a:lnTo>
                    <a:pt x="178307" y="2219296"/>
                  </a:lnTo>
                  <a:lnTo>
                    <a:pt x="159768" y="2176030"/>
                  </a:lnTo>
                  <a:lnTo>
                    <a:pt x="141581" y="2132708"/>
                  </a:lnTo>
                  <a:lnTo>
                    <a:pt x="123762" y="2089332"/>
                  </a:lnTo>
                  <a:lnTo>
                    <a:pt x="106328" y="2045901"/>
                  </a:lnTo>
                  <a:lnTo>
                    <a:pt x="89295" y="2002415"/>
                  </a:lnTo>
                  <a:lnTo>
                    <a:pt x="72679" y="1958876"/>
                  </a:lnTo>
                  <a:lnTo>
                    <a:pt x="56496" y="1915282"/>
                  </a:lnTo>
                  <a:lnTo>
                    <a:pt x="40762" y="1871635"/>
                  </a:lnTo>
                  <a:lnTo>
                    <a:pt x="25493" y="1827935"/>
                  </a:lnTo>
                  <a:lnTo>
                    <a:pt x="10706" y="1784182"/>
                  </a:lnTo>
                  <a:lnTo>
                    <a:pt x="0" y="1751364"/>
                  </a:lnTo>
                </a:path>
                <a:path w="6208395" h="5321300">
                  <a:moveTo>
                    <a:pt x="0" y="134427"/>
                  </a:moveTo>
                  <a:lnTo>
                    <a:pt x="62783" y="87226"/>
                  </a:lnTo>
                  <a:lnTo>
                    <a:pt x="100682" y="66798"/>
                  </a:lnTo>
                  <a:lnTo>
                    <a:pt x="141903" y="49181"/>
                  </a:lnTo>
                  <a:lnTo>
                    <a:pt x="186355" y="34331"/>
                  </a:lnTo>
                  <a:lnTo>
                    <a:pt x="233949" y="22202"/>
                  </a:lnTo>
                  <a:lnTo>
                    <a:pt x="284592" y="12750"/>
                  </a:lnTo>
                  <a:lnTo>
                    <a:pt x="338196" y="5928"/>
                  </a:lnTo>
                  <a:lnTo>
                    <a:pt x="394669" y="1693"/>
                  </a:lnTo>
                  <a:lnTo>
                    <a:pt x="453921" y="0"/>
                  </a:lnTo>
                  <a:lnTo>
                    <a:pt x="515862" y="80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1594103"/>
              <a:ext cx="5245608" cy="52638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72199" y="1981199"/>
              <a:ext cx="4851400" cy="0"/>
            </a:xfrm>
            <a:custGeom>
              <a:avLst/>
              <a:gdLst/>
              <a:ahLst/>
              <a:cxnLst/>
              <a:rect l="l" t="t" r="r" b="b"/>
              <a:pathLst>
                <a:path w="4851400" h="0">
                  <a:moveTo>
                    <a:pt x="0" y="0"/>
                  </a:moveTo>
                  <a:lnTo>
                    <a:pt x="48514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72199" y="2752271"/>
              <a:ext cx="4851400" cy="0"/>
            </a:xfrm>
            <a:custGeom>
              <a:avLst/>
              <a:gdLst/>
              <a:ahLst/>
              <a:cxnLst/>
              <a:rect l="l" t="t" r="r" b="b"/>
              <a:pathLst>
                <a:path w="4851400" h="0">
                  <a:moveTo>
                    <a:pt x="0" y="0"/>
                  </a:moveTo>
                  <a:lnTo>
                    <a:pt x="48514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72199" y="3523344"/>
              <a:ext cx="4851400" cy="0"/>
            </a:xfrm>
            <a:custGeom>
              <a:avLst/>
              <a:gdLst/>
              <a:ahLst/>
              <a:cxnLst/>
              <a:rect l="l" t="t" r="r" b="b"/>
              <a:pathLst>
                <a:path w="4851400" h="0">
                  <a:moveTo>
                    <a:pt x="0" y="0"/>
                  </a:moveTo>
                  <a:lnTo>
                    <a:pt x="48514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72199" y="4294416"/>
              <a:ext cx="4851400" cy="0"/>
            </a:xfrm>
            <a:custGeom>
              <a:avLst/>
              <a:gdLst/>
              <a:ahLst/>
              <a:cxnLst/>
              <a:rect l="l" t="t" r="r" b="b"/>
              <a:pathLst>
                <a:path w="4851400" h="0">
                  <a:moveTo>
                    <a:pt x="0" y="0"/>
                  </a:moveTo>
                  <a:lnTo>
                    <a:pt x="48514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72199" y="5065488"/>
              <a:ext cx="4851400" cy="0"/>
            </a:xfrm>
            <a:custGeom>
              <a:avLst/>
              <a:gdLst/>
              <a:ahLst/>
              <a:cxnLst/>
              <a:rect l="l" t="t" r="r" b="b"/>
              <a:pathLst>
                <a:path w="4851400" h="0">
                  <a:moveTo>
                    <a:pt x="0" y="0"/>
                  </a:moveTo>
                  <a:lnTo>
                    <a:pt x="48514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3375" y="6182593"/>
              <a:ext cx="2272250" cy="4850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" y="1706879"/>
              <a:ext cx="4526280" cy="51511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4184" y="336803"/>
            <a:ext cx="234124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245" b="1">
                <a:solidFill>
                  <a:srgbClr val="70AD47"/>
                </a:solidFill>
                <a:latin typeface="Arial"/>
                <a:cs typeface="Arial"/>
              </a:rPr>
              <a:t>Co</a:t>
            </a:r>
            <a:r>
              <a:rPr dirty="0" sz="3800" spc="-85" b="1">
                <a:solidFill>
                  <a:srgbClr val="70AD47"/>
                </a:solidFill>
                <a:latin typeface="Arial"/>
                <a:cs typeface="Arial"/>
              </a:rPr>
              <a:t>n</a:t>
            </a:r>
            <a:r>
              <a:rPr dirty="0" sz="3800" spc="10" b="1">
                <a:solidFill>
                  <a:srgbClr val="70AD47"/>
                </a:solidFill>
                <a:latin typeface="Arial"/>
                <a:cs typeface="Arial"/>
              </a:rPr>
              <a:t>t</a:t>
            </a:r>
            <a:r>
              <a:rPr dirty="0" sz="3800" spc="30" b="1">
                <a:solidFill>
                  <a:srgbClr val="70AD47"/>
                </a:solidFill>
                <a:latin typeface="Arial"/>
                <a:cs typeface="Arial"/>
              </a:rPr>
              <a:t>e</a:t>
            </a:r>
            <a:r>
              <a:rPr dirty="0" sz="3800" spc="-85" b="1">
                <a:solidFill>
                  <a:srgbClr val="70AD47"/>
                </a:solidFill>
                <a:latin typeface="Arial"/>
                <a:cs typeface="Arial"/>
              </a:rPr>
              <a:t>n</a:t>
            </a:r>
            <a:r>
              <a:rPr dirty="0" sz="3800" spc="-35" b="1">
                <a:solidFill>
                  <a:srgbClr val="70AD47"/>
                </a:solidFill>
                <a:latin typeface="Arial"/>
                <a:cs typeface="Arial"/>
              </a:rPr>
              <a:t>i</a:t>
            </a:r>
            <a:r>
              <a:rPr dirty="0" sz="3800" spc="40" b="1">
                <a:solidFill>
                  <a:srgbClr val="70AD47"/>
                </a:solidFill>
                <a:latin typeface="Arial"/>
                <a:cs typeface="Arial"/>
              </a:rPr>
              <a:t>d</a:t>
            </a:r>
            <a:r>
              <a:rPr dirty="0" sz="3800" spc="25" b="1">
                <a:solidFill>
                  <a:srgbClr val="70AD47"/>
                </a:solidFill>
                <a:latin typeface="Arial"/>
                <a:cs typeface="Arial"/>
              </a:rPr>
              <a:t>o</a:t>
            </a:r>
            <a:endParaRPr sz="3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6110" y="1421891"/>
            <a:ext cx="30162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0" b="1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dirty="0" sz="2000" spc="-155" b="1">
                <a:solidFill>
                  <a:srgbClr val="2F5597"/>
                </a:solidFill>
                <a:latin typeface="Tahoma"/>
                <a:cs typeface="Tahoma"/>
              </a:rPr>
              <a:t>p</a:t>
            </a:r>
            <a:r>
              <a:rPr dirty="0" sz="2000" spc="-130" b="1">
                <a:solidFill>
                  <a:srgbClr val="2F5597"/>
                </a:solidFill>
                <a:latin typeface="Tahoma"/>
                <a:cs typeface="Tahoma"/>
              </a:rPr>
              <a:t>or</a:t>
            </a:r>
            <a:r>
              <a:rPr dirty="0" sz="2000" spc="-110" b="1">
                <a:solidFill>
                  <a:srgbClr val="2F5597"/>
                </a:solidFill>
                <a:latin typeface="Tahoma"/>
                <a:cs typeface="Tahoma"/>
              </a:rPr>
              <a:t>t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u</a:t>
            </a:r>
            <a:r>
              <a:rPr dirty="0" sz="2000" spc="-160" b="1">
                <a:solidFill>
                  <a:srgbClr val="2F5597"/>
                </a:solidFill>
                <a:latin typeface="Tahoma"/>
                <a:cs typeface="Tahoma"/>
              </a:rPr>
              <a:t>n</a:t>
            </a:r>
            <a:r>
              <a:rPr dirty="0" sz="2000" spc="-80" b="1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80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s</a:t>
            </a:r>
            <a:r>
              <a:rPr dirty="0" sz="2000" spc="-185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75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9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225" b="1">
                <a:solidFill>
                  <a:srgbClr val="2F5597"/>
                </a:solidFill>
                <a:latin typeface="Tahoma"/>
                <a:cs typeface="Tahoma"/>
              </a:rPr>
              <a:t>m</a:t>
            </a:r>
            <a:r>
              <a:rPr dirty="0" sz="2000" spc="-180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25" b="1">
                <a:solidFill>
                  <a:srgbClr val="2F5597"/>
                </a:solidFill>
                <a:latin typeface="Tahoma"/>
                <a:cs typeface="Tahoma"/>
              </a:rPr>
              <a:t>r</a:t>
            </a:r>
            <a:r>
              <a:rPr dirty="0" sz="2000" spc="-135" b="1">
                <a:solidFill>
                  <a:srgbClr val="2F5597"/>
                </a:solidFill>
                <a:latin typeface="Tahoma"/>
                <a:cs typeface="Tahoma"/>
              </a:rPr>
              <a:t>c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26110" y="2183891"/>
            <a:ext cx="22047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5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50" b="1">
                <a:solidFill>
                  <a:srgbClr val="2F5597"/>
                </a:solidFill>
                <a:latin typeface="Tahoma"/>
                <a:cs typeface="Tahoma"/>
              </a:rPr>
              <a:t>s</a:t>
            </a:r>
            <a:r>
              <a:rPr dirty="0" sz="2000" spc="-110" b="1">
                <a:solidFill>
                  <a:srgbClr val="2F5597"/>
                </a:solidFill>
                <a:latin typeface="Tahoma"/>
                <a:cs typeface="Tahoma"/>
              </a:rPr>
              <a:t>t</a:t>
            </a:r>
            <a:r>
              <a:rPr dirty="0" sz="2000" spc="-120" b="1">
                <a:solidFill>
                  <a:srgbClr val="2F5597"/>
                </a:solidFill>
                <a:latin typeface="Tahoma"/>
                <a:cs typeface="Tahoma"/>
              </a:rPr>
              <a:t>r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10" b="1">
                <a:solidFill>
                  <a:srgbClr val="2F5597"/>
                </a:solidFill>
                <a:latin typeface="Tahoma"/>
                <a:cs typeface="Tahoma"/>
              </a:rPr>
              <a:t>t</a:t>
            </a:r>
            <a:r>
              <a:rPr dirty="0" sz="2000" spc="-204" b="1">
                <a:solidFill>
                  <a:srgbClr val="2F5597"/>
                </a:solidFill>
                <a:latin typeface="Tahoma"/>
                <a:cs typeface="Tahoma"/>
              </a:rPr>
              <a:t>eg</a:t>
            </a:r>
            <a:r>
              <a:rPr dirty="0" sz="2000" spc="-80" b="1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85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50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9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240" b="1">
                <a:solidFill>
                  <a:srgbClr val="2F5597"/>
                </a:solidFill>
                <a:latin typeface="Tahoma"/>
                <a:cs typeface="Tahoma"/>
              </a:rPr>
              <a:t>m</a:t>
            </a:r>
            <a:r>
              <a:rPr dirty="0" sz="2000" spc="-14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25" b="1">
                <a:solidFill>
                  <a:srgbClr val="2F5597"/>
                </a:solidFill>
                <a:latin typeface="Tahoma"/>
                <a:cs typeface="Tahoma"/>
              </a:rPr>
              <a:t>r</a:t>
            </a:r>
            <a:r>
              <a:rPr dirty="0" sz="2000" spc="-150" b="1">
                <a:solidFill>
                  <a:srgbClr val="2F5597"/>
                </a:solidFill>
                <a:latin typeface="Tahoma"/>
                <a:cs typeface="Tahoma"/>
              </a:rPr>
              <a:t>ca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6110" y="2945891"/>
            <a:ext cx="2073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65" b="1">
                <a:solidFill>
                  <a:srgbClr val="2F5597"/>
                </a:solidFill>
                <a:latin typeface="Tahoma"/>
                <a:cs typeface="Tahoma"/>
              </a:rPr>
              <a:t>M</a:t>
            </a:r>
            <a:r>
              <a:rPr dirty="0" sz="2000" spc="-180" b="1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dirty="0" sz="2000" spc="-160" b="1">
                <a:solidFill>
                  <a:srgbClr val="2F5597"/>
                </a:solidFill>
                <a:latin typeface="Tahoma"/>
                <a:cs typeface="Tahoma"/>
              </a:rPr>
              <a:t>de</a:t>
            </a:r>
            <a:r>
              <a:rPr dirty="0" sz="2000" spc="-70" b="1">
                <a:solidFill>
                  <a:srgbClr val="2F5597"/>
                </a:solidFill>
                <a:latin typeface="Tahoma"/>
                <a:cs typeface="Tahoma"/>
              </a:rPr>
              <a:t>l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dirty="0" sz="2000" spc="-19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50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9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n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225" b="1">
                <a:solidFill>
                  <a:srgbClr val="2F5597"/>
                </a:solidFill>
                <a:latin typeface="Tahoma"/>
                <a:cs typeface="Tahoma"/>
              </a:rPr>
              <a:t>g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dirty="0" sz="2000" spc="-135" b="1">
                <a:solidFill>
                  <a:srgbClr val="2F5597"/>
                </a:solidFill>
                <a:latin typeface="Tahoma"/>
                <a:cs typeface="Tahoma"/>
              </a:rPr>
              <a:t>c</a:t>
            </a:r>
            <a:r>
              <a:rPr dirty="0" sz="2000" spc="-80" b="1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6110" y="3707892"/>
            <a:ext cx="22536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60" b="1">
                <a:solidFill>
                  <a:srgbClr val="2F5597"/>
                </a:solidFill>
                <a:latin typeface="Tahoma"/>
                <a:cs typeface="Tahoma"/>
              </a:rPr>
              <a:t>P</a:t>
            </a:r>
            <a:r>
              <a:rPr dirty="0" sz="2000" spc="-70" b="1">
                <a:solidFill>
                  <a:srgbClr val="2F5597"/>
                </a:solidFill>
                <a:latin typeface="Tahoma"/>
                <a:cs typeface="Tahoma"/>
              </a:rPr>
              <a:t>l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60" b="1">
                <a:solidFill>
                  <a:srgbClr val="2F5597"/>
                </a:solidFill>
                <a:latin typeface="Tahoma"/>
                <a:cs typeface="Tahoma"/>
              </a:rPr>
              <a:t>n</a:t>
            </a:r>
            <a:r>
              <a:rPr dirty="0" sz="2000" spc="-180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s</a:t>
            </a:r>
            <a:r>
              <a:rPr dirty="0" sz="2000" spc="-19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dirty="0" sz="2000" spc="-175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19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215" b="1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dirty="0" sz="2000" spc="-215" b="1">
                <a:solidFill>
                  <a:srgbClr val="2F5597"/>
                </a:solidFill>
                <a:latin typeface="Tahoma"/>
                <a:cs typeface="Tahoma"/>
              </a:rPr>
              <a:t>x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p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n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s</a:t>
            </a:r>
            <a:r>
              <a:rPr dirty="0" sz="2000" spc="-80" b="1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ó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6110" y="4469892"/>
            <a:ext cx="15068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10" b="1">
                <a:solidFill>
                  <a:srgbClr val="2F5597"/>
                </a:solidFill>
                <a:latin typeface="Tahoma"/>
                <a:cs typeface="Tahoma"/>
              </a:rPr>
              <a:t>l</a:t>
            </a:r>
            <a:r>
              <a:rPr dirty="0" sz="2000" spc="-80" b="1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65" b="1">
                <a:solidFill>
                  <a:srgbClr val="2F5597"/>
                </a:solidFill>
                <a:latin typeface="Tahoma"/>
                <a:cs typeface="Tahoma"/>
              </a:rPr>
              <a:t>n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z</a:t>
            </a:r>
            <a:r>
              <a:rPr dirty="0" sz="2000" spc="-170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80" b="1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dirty="0" sz="2000" spc="-240" b="1">
                <a:solidFill>
                  <a:srgbClr val="2F5597"/>
                </a:solidFill>
                <a:latin typeface="Tahoma"/>
                <a:cs typeface="Tahoma"/>
              </a:rPr>
              <a:t>R</a:t>
            </a:r>
            <a:r>
              <a:rPr dirty="0" sz="2000" spc="-195" b="1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dirty="0" sz="2000" spc="-140" b="1">
                <a:solidFill>
                  <a:srgbClr val="2F5597"/>
                </a:solidFill>
                <a:latin typeface="Tahoma"/>
                <a:cs typeface="Tahoma"/>
              </a:rPr>
              <a:t>pp</a:t>
            </a:r>
            <a:r>
              <a:rPr dirty="0" sz="2000" spc="-80" b="1">
                <a:solidFill>
                  <a:srgbClr val="2F5597"/>
                </a:solidFill>
                <a:latin typeface="Tahoma"/>
                <a:cs typeface="Tahoma"/>
              </a:rPr>
              <a:t>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0458" y="1501140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62726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0458" y="2263140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62726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0458" y="3012947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62726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0458" y="3774948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62726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0458" y="4536948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62726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0961" y="247395"/>
            <a:ext cx="5476875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>
                <a:solidFill>
                  <a:srgbClr val="8FAADC"/>
                </a:solidFill>
              </a:rPr>
              <a:t>|</a:t>
            </a:r>
            <a:r>
              <a:rPr dirty="0" spc="105"/>
              <a:t>¿Desde</a:t>
            </a:r>
            <a:r>
              <a:rPr dirty="0" spc="225"/>
              <a:t> </a:t>
            </a:r>
            <a:r>
              <a:rPr dirty="0" spc="105"/>
              <a:t>dónde</a:t>
            </a:r>
            <a:r>
              <a:rPr dirty="0" spc="235"/>
              <a:t> </a:t>
            </a:r>
            <a:r>
              <a:rPr dirty="0" spc="105"/>
              <a:t>sueles</a:t>
            </a:r>
          </a:p>
          <a:p>
            <a:pPr marL="12700" marR="5080">
              <a:lnSpc>
                <a:spcPct val="100000"/>
              </a:lnSpc>
            </a:pPr>
            <a:r>
              <a:rPr dirty="0" spc="100"/>
              <a:t>pedir</a:t>
            </a:r>
            <a:r>
              <a:rPr dirty="0" spc="250"/>
              <a:t> </a:t>
            </a:r>
            <a:r>
              <a:rPr dirty="0" spc="100"/>
              <a:t>comida</a:t>
            </a:r>
            <a:r>
              <a:rPr dirty="0" spc="245"/>
              <a:t> </a:t>
            </a:r>
            <a:r>
              <a:rPr dirty="0"/>
              <a:t>a</a:t>
            </a:r>
            <a:r>
              <a:rPr dirty="0" spc="245"/>
              <a:t> </a:t>
            </a:r>
            <a:r>
              <a:rPr dirty="0" spc="110"/>
              <a:t>domicilio </a:t>
            </a:r>
            <a:r>
              <a:rPr dirty="0" spc="-890"/>
              <a:t> </a:t>
            </a:r>
            <a:r>
              <a:rPr dirty="0" spc="114"/>
              <a:t>principalmente?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21479" y="3100266"/>
            <a:ext cx="6529705" cy="1746250"/>
            <a:chOff x="2521479" y="3100266"/>
            <a:chExt cx="6529705" cy="1746250"/>
          </a:xfrm>
        </p:grpSpPr>
        <p:sp>
          <p:nvSpPr>
            <p:cNvPr id="8" name="object 8"/>
            <p:cNvSpPr/>
            <p:nvPr/>
          </p:nvSpPr>
          <p:spPr>
            <a:xfrm>
              <a:off x="2888437" y="3100272"/>
              <a:ext cx="5795645" cy="1737360"/>
            </a:xfrm>
            <a:custGeom>
              <a:avLst/>
              <a:gdLst/>
              <a:ahLst/>
              <a:cxnLst/>
              <a:rect l="l" t="t" r="r" b="b"/>
              <a:pathLst>
                <a:path w="5795645" h="1737360">
                  <a:moveTo>
                    <a:pt x="2530779" y="0"/>
                  </a:moveTo>
                  <a:lnTo>
                    <a:pt x="0" y="0"/>
                  </a:lnTo>
                  <a:lnTo>
                    <a:pt x="0" y="1736902"/>
                  </a:lnTo>
                  <a:lnTo>
                    <a:pt x="2530779" y="1736902"/>
                  </a:lnTo>
                  <a:lnTo>
                    <a:pt x="2530779" y="0"/>
                  </a:lnTo>
                  <a:close/>
                </a:path>
                <a:path w="5795645" h="1737360">
                  <a:moveTo>
                    <a:pt x="5795480" y="921689"/>
                  </a:moveTo>
                  <a:lnTo>
                    <a:pt x="3264700" y="921689"/>
                  </a:lnTo>
                  <a:lnTo>
                    <a:pt x="3264700" y="1736902"/>
                  </a:lnTo>
                  <a:lnTo>
                    <a:pt x="5795480" y="1736902"/>
                  </a:lnTo>
                  <a:lnTo>
                    <a:pt x="5795480" y="921689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21479" y="4841237"/>
              <a:ext cx="6529705" cy="0"/>
            </a:xfrm>
            <a:custGeom>
              <a:avLst/>
              <a:gdLst/>
              <a:ahLst/>
              <a:cxnLst/>
              <a:rect l="l" t="t" r="r" b="b"/>
              <a:pathLst>
                <a:path w="6529705" h="0">
                  <a:moveTo>
                    <a:pt x="0" y="0"/>
                  </a:moveTo>
                  <a:lnTo>
                    <a:pt x="652940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877701" y="2645155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68%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4155" y="6072363"/>
            <a:ext cx="8267065" cy="59880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635">
              <a:lnSpc>
                <a:spcPts val="2090"/>
              </a:lnSpc>
              <a:spcBef>
                <a:spcPts val="290"/>
              </a:spcBef>
            </a:pPr>
            <a:r>
              <a:rPr dirty="0" sz="1850" spc="-204" i="1">
                <a:solidFill>
                  <a:srgbClr val="404040"/>
                </a:solidFill>
                <a:latin typeface="Verdana"/>
                <a:cs typeface="Verdana"/>
              </a:rPr>
              <a:t>Base:</a:t>
            </a:r>
            <a:r>
              <a:rPr dirty="0" sz="185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400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35" i="1">
                <a:solidFill>
                  <a:srgbClr val="404040"/>
                </a:solidFill>
                <a:latin typeface="Verdana"/>
                <a:cs typeface="Verdana"/>
              </a:rPr>
              <a:t>cuestionarios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4" i="1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85" i="1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18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325" i="1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5" i="1">
                <a:solidFill>
                  <a:srgbClr val="404040"/>
                </a:solidFill>
                <a:latin typeface="Verdana"/>
                <a:cs typeface="Verdana"/>
              </a:rPr>
              <a:t>50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años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edad,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50" i="1">
                <a:solidFill>
                  <a:srgbClr val="404040"/>
                </a:solidFill>
                <a:latin typeface="Verdana"/>
                <a:cs typeface="Verdana"/>
              </a:rPr>
              <a:t>divididos </a:t>
            </a:r>
            <a:r>
              <a:rPr dirty="0" sz="1900" spc="-65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20" i="1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80" i="1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México,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0" i="1">
                <a:solidFill>
                  <a:srgbClr val="404040"/>
                </a:solidFill>
                <a:latin typeface="Verdana"/>
                <a:cs typeface="Verdana"/>
              </a:rPr>
              <a:t>Guadalajara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415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900" spc="-24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15" i="1">
                <a:solidFill>
                  <a:srgbClr val="404040"/>
                </a:solidFill>
                <a:latin typeface="Verdana"/>
                <a:cs typeface="Verdana"/>
              </a:rPr>
              <a:t>Monterrey</a:t>
            </a:r>
            <a:r>
              <a:rPr dirty="0" sz="1900" spc="1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90" i="1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5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75" i="1">
                <a:solidFill>
                  <a:srgbClr val="404040"/>
                </a:solidFill>
                <a:latin typeface="Verdana"/>
                <a:cs typeface="Verdana"/>
              </a:rPr>
              <a:t>Abril</a:t>
            </a:r>
            <a:r>
              <a:rPr dirty="0" sz="1900" spc="1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90" i="1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900" spc="20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200" i="1">
                <a:solidFill>
                  <a:srgbClr val="404040"/>
                </a:solidFill>
                <a:latin typeface="Verdana"/>
                <a:cs typeface="Verdana"/>
              </a:rPr>
              <a:t>2021.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2403" y="3568700"/>
            <a:ext cx="55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32%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8607" y="5061204"/>
            <a:ext cx="7918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dirty="0" sz="3200" spc="-35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3200" spc="45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dirty="0" sz="320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25950" y="5061204"/>
            <a:ext cx="11861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595959"/>
                </a:solidFill>
                <a:latin typeface="Calibri"/>
                <a:cs typeface="Calibri"/>
              </a:rPr>
              <a:t>Oficina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621672" y="3594623"/>
          <a:ext cx="2067560" cy="1074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230"/>
                <a:gridCol w="645159"/>
                <a:gridCol w="725805"/>
              </a:tblGrid>
              <a:tr h="2711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10185" marR="144145" indent="-58419">
                        <a:lnSpc>
                          <a:spcPct val="1264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CD</a:t>
                      </a:r>
                      <a:r>
                        <a:rPr dirty="0" sz="1400" spc="-5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400">
                          <a:latin typeface="Verdana"/>
                          <a:cs typeface="Verdana"/>
                        </a:rPr>
                        <a:t>X  </a:t>
                      </a:r>
                      <a:r>
                        <a:rPr dirty="0" sz="1400" spc="-285">
                          <a:latin typeface="Verdana"/>
                          <a:cs typeface="Verdana"/>
                        </a:rPr>
                        <a:t>GDL </a:t>
                      </a:r>
                      <a:r>
                        <a:rPr dirty="0" sz="1400" spc="-2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245">
                          <a:latin typeface="Verdana"/>
                          <a:cs typeface="Verdana"/>
                        </a:rPr>
                        <a:t>MTY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444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</a:pPr>
                      <a:r>
                        <a:rPr dirty="0" sz="1650" spc="-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Casa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</a:pPr>
                      <a:r>
                        <a:rPr dirty="0" sz="1650" spc="-17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Oficina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  <a:tr h="26822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955"/>
                        </a:lnSpc>
                      </a:pPr>
                      <a:r>
                        <a:rPr dirty="0" sz="1650" spc="-3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65%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955"/>
                        </a:lnSpc>
                      </a:pPr>
                      <a:r>
                        <a:rPr dirty="0" sz="1650" spc="-3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35%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  <a:tr h="2697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955"/>
                        </a:lnSpc>
                      </a:pPr>
                      <a:r>
                        <a:rPr dirty="0" sz="1650" spc="-3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70%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955"/>
                        </a:lnSpc>
                      </a:pPr>
                      <a:r>
                        <a:rPr dirty="0" sz="1650" spc="-33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  <a:tr h="26532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970"/>
                        </a:lnSpc>
                      </a:pPr>
                      <a:r>
                        <a:rPr dirty="0" sz="1650" spc="-3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69%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970"/>
                        </a:lnSpc>
                      </a:pPr>
                      <a:r>
                        <a:rPr dirty="0" sz="1650" spc="-33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31%</a:t>
                      </a:r>
                      <a:endParaRPr sz="16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16255" cy="6858000"/>
            <a:chOff x="0" y="0"/>
            <a:chExt cx="5162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102"/>
              <a:ext cx="515682" cy="66817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16255" cy="6858000"/>
            </a:xfrm>
            <a:custGeom>
              <a:avLst/>
              <a:gdLst/>
              <a:ahLst/>
              <a:cxnLst/>
              <a:rect l="l" t="t" r="r" b="b"/>
              <a:pathLst>
                <a:path w="516255" h="6858000">
                  <a:moveTo>
                    <a:pt x="51568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5682" y="6857999"/>
                  </a:lnTo>
                  <a:lnTo>
                    <a:pt x="515682" y="0"/>
                  </a:lnTo>
                  <a:close/>
                </a:path>
              </a:pathLst>
            </a:custGeom>
            <a:solidFill>
              <a:srgbClr val="8497B0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0961" y="247395"/>
            <a:ext cx="54914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FAADC"/>
                </a:solidFill>
              </a:rPr>
              <a:t>|</a:t>
            </a:r>
            <a:r>
              <a:rPr dirty="0" spc="240">
                <a:solidFill>
                  <a:srgbClr val="8FAADC"/>
                </a:solidFill>
              </a:rPr>
              <a:t> </a:t>
            </a:r>
            <a:r>
              <a:rPr dirty="0" sz="3600" spc="65">
                <a:solidFill>
                  <a:srgbClr val="7F7F7F"/>
                </a:solidFill>
              </a:rPr>
              <a:t>La</a:t>
            </a:r>
            <a:r>
              <a:rPr dirty="0" sz="3600" spc="250">
                <a:solidFill>
                  <a:srgbClr val="7F7F7F"/>
                </a:solidFill>
              </a:rPr>
              <a:t> </a:t>
            </a:r>
            <a:r>
              <a:rPr dirty="0" sz="3600" spc="105">
                <a:solidFill>
                  <a:srgbClr val="7F7F7F"/>
                </a:solidFill>
              </a:rPr>
              <a:t>última</a:t>
            </a:r>
            <a:r>
              <a:rPr dirty="0" sz="3600" spc="245">
                <a:solidFill>
                  <a:srgbClr val="7F7F7F"/>
                </a:solidFill>
              </a:rPr>
              <a:t> </a:t>
            </a:r>
            <a:r>
              <a:rPr dirty="0" sz="3600" spc="60">
                <a:solidFill>
                  <a:srgbClr val="7F7F7F"/>
                </a:solidFill>
              </a:rPr>
              <a:t>vez</a:t>
            </a:r>
            <a:r>
              <a:rPr dirty="0" sz="3600" spc="254">
                <a:solidFill>
                  <a:srgbClr val="7F7F7F"/>
                </a:solidFill>
              </a:rPr>
              <a:t> </a:t>
            </a:r>
            <a:r>
              <a:rPr dirty="0" sz="3600" spc="80">
                <a:solidFill>
                  <a:srgbClr val="7F7F7F"/>
                </a:solidFill>
              </a:rPr>
              <a:t>que</a:t>
            </a:r>
            <a:r>
              <a:rPr dirty="0" sz="3600" spc="245">
                <a:solidFill>
                  <a:srgbClr val="7F7F7F"/>
                </a:solidFill>
              </a:rPr>
              <a:t> </a:t>
            </a:r>
            <a:r>
              <a:rPr dirty="0" sz="3600" spc="95">
                <a:solidFill>
                  <a:srgbClr val="7F7F7F"/>
                </a:solidFill>
              </a:rPr>
              <a:t>pediste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364" y="6137981"/>
            <a:ext cx="2309587" cy="48856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858536" y="3041797"/>
            <a:ext cx="6996430" cy="1753870"/>
            <a:chOff x="2858536" y="3041797"/>
            <a:chExt cx="6996430" cy="1753870"/>
          </a:xfrm>
        </p:grpSpPr>
        <p:sp>
          <p:nvSpPr>
            <p:cNvPr id="8" name="object 8"/>
            <p:cNvSpPr/>
            <p:nvPr/>
          </p:nvSpPr>
          <p:spPr>
            <a:xfrm>
              <a:off x="3120656" y="3041802"/>
              <a:ext cx="6471920" cy="1743710"/>
            </a:xfrm>
            <a:custGeom>
              <a:avLst/>
              <a:gdLst/>
              <a:ahLst/>
              <a:cxnLst/>
              <a:rect l="l" t="t" r="r" b="b"/>
              <a:pathLst>
                <a:path w="6471920" h="1743710">
                  <a:moveTo>
                    <a:pt x="1807781" y="1177772"/>
                  </a:moveTo>
                  <a:lnTo>
                    <a:pt x="0" y="1177772"/>
                  </a:lnTo>
                  <a:lnTo>
                    <a:pt x="0" y="1743557"/>
                  </a:lnTo>
                  <a:lnTo>
                    <a:pt x="1807781" y="1743557"/>
                  </a:lnTo>
                  <a:lnTo>
                    <a:pt x="1807781" y="1177772"/>
                  </a:lnTo>
                  <a:close/>
                </a:path>
                <a:path w="6471920" h="1743710">
                  <a:moveTo>
                    <a:pt x="4139831" y="0"/>
                  </a:moveTo>
                  <a:lnTo>
                    <a:pt x="2332037" y="0"/>
                  </a:lnTo>
                  <a:lnTo>
                    <a:pt x="2332037" y="1743557"/>
                  </a:lnTo>
                  <a:lnTo>
                    <a:pt x="4139831" y="1743557"/>
                  </a:lnTo>
                  <a:lnTo>
                    <a:pt x="4139831" y="0"/>
                  </a:lnTo>
                  <a:close/>
                </a:path>
                <a:path w="6471920" h="1743710">
                  <a:moveTo>
                    <a:pt x="6471869" y="499656"/>
                  </a:moveTo>
                  <a:lnTo>
                    <a:pt x="4664087" y="499656"/>
                  </a:lnTo>
                  <a:lnTo>
                    <a:pt x="4664087" y="1743557"/>
                  </a:lnTo>
                  <a:lnTo>
                    <a:pt x="6471869" y="1743557"/>
                  </a:lnTo>
                  <a:lnTo>
                    <a:pt x="6471869" y="499656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58536" y="4790607"/>
              <a:ext cx="6996430" cy="0"/>
            </a:xfrm>
            <a:custGeom>
              <a:avLst/>
              <a:gdLst/>
              <a:ahLst/>
              <a:cxnLst/>
              <a:rect l="l" t="t" r="r" b="b"/>
              <a:pathLst>
                <a:path w="6996430" h="0">
                  <a:moveTo>
                    <a:pt x="0" y="0"/>
                  </a:moveTo>
                  <a:lnTo>
                    <a:pt x="6996121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70961" y="868171"/>
            <a:ext cx="7994015" cy="32867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1881505">
              <a:lnSpc>
                <a:spcPts val="4300"/>
              </a:lnSpc>
              <a:spcBef>
                <a:spcPts val="260"/>
              </a:spcBef>
            </a:pPr>
            <a:r>
              <a:rPr dirty="0" sz="3600" spc="100">
                <a:solidFill>
                  <a:srgbClr val="7F7F7F"/>
                </a:solidFill>
                <a:latin typeface="Calibri"/>
                <a:cs typeface="Calibri"/>
              </a:rPr>
              <a:t>comida</a:t>
            </a:r>
            <a:r>
              <a:rPr dirty="0" sz="3600" spc="25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 sz="3600" spc="25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 spc="114">
                <a:solidFill>
                  <a:srgbClr val="7F7F7F"/>
                </a:solidFill>
                <a:latin typeface="Calibri"/>
                <a:cs typeface="Calibri"/>
              </a:rPr>
              <a:t>domicilio</a:t>
            </a:r>
            <a:r>
              <a:rPr dirty="0" sz="3600" spc="254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 sz="3600" spc="25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 spc="75">
                <a:solidFill>
                  <a:srgbClr val="7F7F7F"/>
                </a:solidFill>
                <a:latin typeface="Calibri"/>
                <a:cs typeface="Calibri"/>
              </a:rPr>
              <a:t>través</a:t>
            </a:r>
            <a:r>
              <a:rPr dirty="0" sz="3600" spc="254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 spc="60">
                <a:solidFill>
                  <a:srgbClr val="7F7F7F"/>
                </a:solidFill>
                <a:latin typeface="Calibri"/>
                <a:cs typeface="Calibri"/>
              </a:rPr>
              <a:t>de </a:t>
            </a:r>
            <a:r>
              <a:rPr dirty="0" sz="3600" spc="-80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 spc="80">
                <a:solidFill>
                  <a:srgbClr val="7F7F7F"/>
                </a:solidFill>
                <a:latin typeface="Calibri"/>
                <a:cs typeface="Calibri"/>
              </a:rPr>
              <a:t>una</a:t>
            </a:r>
            <a:r>
              <a:rPr dirty="0" sz="3600" spc="254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3600" spc="125">
                <a:solidFill>
                  <a:srgbClr val="7F7F7F"/>
                </a:solidFill>
                <a:latin typeface="Calibri"/>
                <a:cs typeface="Calibri"/>
              </a:rPr>
              <a:t>app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640"/>
              </a:lnSpc>
            </a:pPr>
            <a:r>
              <a:rPr dirty="0" sz="4000" spc="80">
                <a:solidFill>
                  <a:srgbClr val="404040"/>
                </a:solidFill>
                <a:latin typeface="Calibri"/>
                <a:cs typeface="Calibri"/>
              </a:rPr>
              <a:t>¿En</a:t>
            </a:r>
            <a:r>
              <a:rPr dirty="0" sz="4000" spc="2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80">
                <a:solidFill>
                  <a:srgbClr val="404040"/>
                </a:solidFill>
                <a:latin typeface="Calibri"/>
                <a:cs typeface="Calibri"/>
              </a:rPr>
              <a:t>qué</a:t>
            </a:r>
            <a:r>
              <a:rPr dirty="0" sz="4000" spc="2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100">
                <a:solidFill>
                  <a:srgbClr val="404040"/>
                </a:solidFill>
                <a:latin typeface="Calibri"/>
                <a:cs typeface="Calibri"/>
              </a:rPr>
              <a:t>horario</a:t>
            </a:r>
            <a:r>
              <a:rPr dirty="0" sz="4000" spc="25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6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dirty="0" sz="4000" spc="2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95">
                <a:solidFill>
                  <a:srgbClr val="404040"/>
                </a:solidFill>
                <a:latin typeface="Calibri"/>
                <a:cs typeface="Calibri"/>
              </a:rPr>
              <a:t>pediste?</a:t>
            </a:r>
            <a:endParaRPr sz="4000">
              <a:latin typeface="Calibri"/>
              <a:cs typeface="Calibri"/>
            </a:endParaRPr>
          </a:p>
          <a:p>
            <a:pPr marL="5121910">
              <a:lnSpc>
                <a:spcPct val="100000"/>
              </a:lnSpc>
              <a:spcBef>
                <a:spcPts val="135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49%</a:t>
            </a:r>
            <a:endParaRPr sz="2400">
              <a:latin typeface="Calibri"/>
              <a:cs typeface="Calibri"/>
            </a:endParaRPr>
          </a:p>
          <a:p>
            <a:pPr marL="7453630">
              <a:lnSpc>
                <a:spcPct val="100000"/>
              </a:lnSpc>
              <a:spcBef>
                <a:spcPts val="1055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2400">
              <a:latin typeface="Calibri"/>
              <a:cs typeface="Calibri"/>
            </a:endParaRPr>
          </a:p>
          <a:p>
            <a:pPr algn="ctr" marR="1878964">
              <a:lnSpc>
                <a:spcPct val="100000"/>
              </a:lnSpc>
              <a:spcBef>
                <a:spcPts val="2450"/>
              </a:spcBef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16%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7775" y="4941316"/>
            <a:ext cx="23202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>
                <a:solidFill>
                  <a:srgbClr val="595959"/>
                </a:solidFill>
                <a:latin typeface="Calibri"/>
                <a:cs typeface="Calibri"/>
              </a:rPr>
              <a:t>Mañana (Desayuno)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8834" y="4941316"/>
            <a:ext cx="17735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5">
                <a:solidFill>
                  <a:srgbClr val="595959"/>
                </a:solidFill>
                <a:latin typeface="Calibri"/>
                <a:cs typeface="Calibri"/>
              </a:rPr>
              <a:t>Tarde</a:t>
            </a:r>
            <a:r>
              <a:rPr dirty="0" sz="2200" spc="-6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595959"/>
                </a:solidFill>
                <a:latin typeface="Calibri"/>
                <a:cs typeface="Calibri"/>
              </a:rPr>
              <a:t>(Comida)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9491" y="4941316"/>
            <a:ext cx="15589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">
                <a:solidFill>
                  <a:srgbClr val="595959"/>
                </a:solidFill>
                <a:latin typeface="Calibri"/>
                <a:cs typeface="Calibri"/>
              </a:rPr>
              <a:t>Noche</a:t>
            </a:r>
            <a:r>
              <a:rPr dirty="0" sz="2200" spc="-6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Calibri"/>
                <a:cs typeface="Calibri"/>
              </a:rPr>
              <a:t>(Cena)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102"/>
            <a:ext cx="515682" cy="66817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4481" y="6137981"/>
            <a:ext cx="2309587" cy="4885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7103" y="1193914"/>
            <a:ext cx="7256780" cy="4549140"/>
            <a:chOff x="4067103" y="1193914"/>
            <a:chExt cx="7256780" cy="4549140"/>
          </a:xfrm>
        </p:grpSpPr>
        <p:sp>
          <p:nvSpPr>
            <p:cNvPr id="5" name="object 5"/>
            <p:cNvSpPr/>
            <p:nvPr/>
          </p:nvSpPr>
          <p:spPr>
            <a:xfrm>
              <a:off x="4067098" y="1193926"/>
              <a:ext cx="5647690" cy="442595"/>
            </a:xfrm>
            <a:custGeom>
              <a:avLst/>
              <a:gdLst/>
              <a:ahLst/>
              <a:cxnLst/>
              <a:rect l="l" t="t" r="r" b="b"/>
              <a:pathLst>
                <a:path w="5647690" h="442594">
                  <a:moveTo>
                    <a:pt x="5647652" y="0"/>
                  </a:moveTo>
                  <a:lnTo>
                    <a:pt x="3595154" y="0"/>
                  </a:lnTo>
                  <a:lnTo>
                    <a:pt x="1963000" y="0"/>
                  </a:lnTo>
                  <a:lnTo>
                    <a:pt x="0" y="0"/>
                  </a:lnTo>
                  <a:lnTo>
                    <a:pt x="0" y="442341"/>
                  </a:lnTo>
                  <a:lnTo>
                    <a:pt x="1963000" y="442341"/>
                  </a:lnTo>
                  <a:lnTo>
                    <a:pt x="3595154" y="442341"/>
                  </a:lnTo>
                  <a:lnTo>
                    <a:pt x="5647652" y="442341"/>
                  </a:lnTo>
                  <a:lnTo>
                    <a:pt x="564765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67098" y="1636267"/>
              <a:ext cx="5647690" cy="3495040"/>
            </a:xfrm>
            <a:custGeom>
              <a:avLst/>
              <a:gdLst/>
              <a:ahLst/>
              <a:cxnLst/>
              <a:rect l="l" t="t" r="r" b="b"/>
              <a:pathLst>
                <a:path w="5647690" h="3495040">
                  <a:moveTo>
                    <a:pt x="5647652" y="0"/>
                  </a:moveTo>
                  <a:lnTo>
                    <a:pt x="3595154" y="0"/>
                  </a:lnTo>
                  <a:lnTo>
                    <a:pt x="1963000" y="0"/>
                  </a:lnTo>
                  <a:lnTo>
                    <a:pt x="0" y="0"/>
                  </a:lnTo>
                  <a:lnTo>
                    <a:pt x="0" y="488061"/>
                  </a:lnTo>
                  <a:lnTo>
                    <a:pt x="0" y="3494417"/>
                  </a:lnTo>
                  <a:lnTo>
                    <a:pt x="1963000" y="3494417"/>
                  </a:lnTo>
                  <a:lnTo>
                    <a:pt x="3595154" y="3494417"/>
                  </a:lnTo>
                  <a:lnTo>
                    <a:pt x="5647652" y="3494417"/>
                  </a:lnTo>
                  <a:lnTo>
                    <a:pt x="5647652" y="3188322"/>
                  </a:lnTo>
                  <a:lnTo>
                    <a:pt x="5647652" y="488061"/>
                  </a:lnTo>
                  <a:lnTo>
                    <a:pt x="56476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62259" y="5130684"/>
              <a:ext cx="2052955" cy="306705"/>
            </a:xfrm>
            <a:custGeom>
              <a:avLst/>
              <a:gdLst/>
              <a:ahLst/>
              <a:cxnLst/>
              <a:rect l="l" t="t" r="r" b="b"/>
              <a:pathLst>
                <a:path w="2052954" h="306704">
                  <a:moveTo>
                    <a:pt x="2052500" y="0"/>
                  </a:moveTo>
                  <a:lnTo>
                    <a:pt x="0" y="0"/>
                  </a:lnTo>
                  <a:lnTo>
                    <a:pt x="0" y="306102"/>
                  </a:lnTo>
                  <a:lnTo>
                    <a:pt x="2052500" y="306102"/>
                  </a:lnTo>
                  <a:lnTo>
                    <a:pt x="20525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714758" y="5130684"/>
              <a:ext cx="1609090" cy="306705"/>
            </a:xfrm>
            <a:custGeom>
              <a:avLst/>
              <a:gdLst/>
              <a:ahLst/>
              <a:cxnLst/>
              <a:rect l="l" t="t" r="r" b="b"/>
              <a:pathLst>
                <a:path w="1609090" h="306704">
                  <a:moveTo>
                    <a:pt x="1608824" y="0"/>
                  </a:moveTo>
                  <a:lnTo>
                    <a:pt x="0" y="0"/>
                  </a:lnTo>
                  <a:lnTo>
                    <a:pt x="0" y="306102"/>
                  </a:lnTo>
                  <a:lnTo>
                    <a:pt x="1608824" y="306102"/>
                  </a:lnTo>
                  <a:lnTo>
                    <a:pt x="160882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62259" y="5436785"/>
              <a:ext cx="2052955" cy="306705"/>
            </a:xfrm>
            <a:custGeom>
              <a:avLst/>
              <a:gdLst/>
              <a:ahLst/>
              <a:cxnLst/>
              <a:rect l="l" t="t" r="r" b="b"/>
              <a:pathLst>
                <a:path w="2052954" h="306704">
                  <a:moveTo>
                    <a:pt x="2052500" y="0"/>
                  </a:moveTo>
                  <a:lnTo>
                    <a:pt x="0" y="0"/>
                  </a:lnTo>
                  <a:lnTo>
                    <a:pt x="0" y="306102"/>
                  </a:lnTo>
                  <a:lnTo>
                    <a:pt x="2052500" y="306102"/>
                  </a:lnTo>
                  <a:lnTo>
                    <a:pt x="205250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714758" y="5436785"/>
              <a:ext cx="1609090" cy="306705"/>
            </a:xfrm>
            <a:custGeom>
              <a:avLst/>
              <a:gdLst/>
              <a:ahLst/>
              <a:cxnLst/>
              <a:rect l="l" t="t" r="r" b="b"/>
              <a:pathLst>
                <a:path w="1609090" h="306704">
                  <a:moveTo>
                    <a:pt x="1608824" y="0"/>
                  </a:moveTo>
                  <a:lnTo>
                    <a:pt x="0" y="0"/>
                  </a:lnTo>
                  <a:lnTo>
                    <a:pt x="0" y="306102"/>
                  </a:lnTo>
                  <a:lnTo>
                    <a:pt x="1608824" y="306102"/>
                  </a:lnTo>
                  <a:lnTo>
                    <a:pt x="160882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797778" y="1269336"/>
            <a:ext cx="501650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29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650" spc="-3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650" spc="-28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650" spc="-31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2467" y="1269336"/>
            <a:ext cx="987425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229">
                <a:solidFill>
                  <a:srgbClr val="FFFFFF"/>
                </a:solidFill>
                <a:latin typeface="Verdana"/>
                <a:cs typeface="Verdana"/>
              </a:rPr>
              <a:t>Guadalajara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7533" y="1269336"/>
            <a:ext cx="362585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32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650" spc="-229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650" spc="-229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686" y="1708911"/>
            <a:ext cx="252031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10">
                <a:latin typeface="Arial MT"/>
                <a:cs typeface="Arial MT"/>
              </a:rPr>
              <a:t>Pob</a:t>
            </a:r>
            <a:r>
              <a:rPr dirty="0" sz="1900" spc="-80">
                <a:latin typeface="Arial MT"/>
                <a:cs typeface="Arial MT"/>
              </a:rPr>
              <a:t>l</a:t>
            </a:r>
            <a:r>
              <a:rPr dirty="0" sz="1900" spc="-200">
                <a:latin typeface="Arial MT"/>
                <a:cs typeface="Arial MT"/>
              </a:rPr>
              <a:t>a</a:t>
            </a:r>
            <a:r>
              <a:rPr dirty="0" sz="1900" spc="-180">
                <a:latin typeface="Arial MT"/>
                <a:cs typeface="Arial MT"/>
              </a:rPr>
              <a:t>c</a:t>
            </a:r>
            <a:r>
              <a:rPr dirty="0" sz="1900" spc="-80">
                <a:latin typeface="Arial MT"/>
                <a:cs typeface="Arial MT"/>
              </a:rPr>
              <a:t>i</a:t>
            </a:r>
            <a:r>
              <a:rPr dirty="0" sz="1900" spc="-200">
                <a:latin typeface="Arial MT"/>
                <a:cs typeface="Arial MT"/>
              </a:rPr>
              <a:t>ó</a:t>
            </a:r>
            <a:r>
              <a:rPr dirty="0" sz="1900" spc="-195">
                <a:latin typeface="Arial MT"/>
                <a:cs typeface="Arial MT"/>
              </a:rPr>
              <a:t>n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95">
                <a:latin typeface="Arial MT"/>
                <a:cs typeface="Arial MT"/>
              </a:rPr>
              <a:t>t</a:t>
            </a:r>
            <a:r>
              <a:rPr dirty="0" sz="1900" spc="-200">
                <a:latin typeface="Arial MT"/>
                <a:cs typeface="Arial MT"/>
              </a:rPr>
              <a:t>o</a:t>
            </a:r>
            <a:r>
              <a:rPr dirty="0" sz="1900" spc="-95">
                <a:latin typeface="Arial MT"/>
                <a:cs typeface="Arial MT"/>
              </a:rPr>
              <a:t>t</a:t>
            </a:r>
            <a:r>
              <a:rPr dirty="0" sz="1900" spc="-200">
                <a:latin typeface="Arial MT"/>
                <a:cs typeface="Arial MT"/>
              </a:rPr>
              <a:t>a</a:t>
            </a:r>
            <a:r>
              <a:rPr dirty="0" sz="1900" spc="-80">
                <a:latin typeface="Arial MT"/>
                <a:cs typeface="Arial MT"/>
              </a:rPr>
              <a:t>l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1</a:t>
            </a:r>
            <a:r>
              <a:rPr dirty="0" sz="1900" spc="-195">
                <a:latin typeface="Arial MT"/>
                <a:cs typeface="Arial MT"/>
              </a:rPr>
              <a:t>8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195">
                <a:latin typeface="Arial MT"/>
                <a:cs typeface="Arial MT"/>
              </a:rPr>
              <a:t>a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5</a:t>
            </a:r>
            <a:r>
              <a:rPr dirty="0" sz="1900" spc="-195">
                <a:latin typeface="Arial MT"/>
                <a:cs typeface="Arial MT"/>
              </a:rPr>
              <a:t>0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año</a:t>
            </a:r>
            <a:r>
              <a:rPr dirty="0" sz="1900" spc="-175">
                <a:latin typeface="Arial MT"/>
                <a:cs typeface="Arial MT"/>
              </a:rPr>
              <a:t>s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4172" y="1597151"/>
            <a:ext cx="1308735" cy="35185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dirty="0" sz="1700" spc="-270">
                <a:latin typeface="Verdana"/>
                <a:cs typeface="Verdana"/>
              </a:rPr>
              <a:t>4,414,315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1700" spc="-380">
                <a:latin typeface="Verdana"/>
                <a:cs typeface="Verdana"/>
              </a:rPr>
              <a:t>32%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700" spc="-240">
                <a:latin typeface="Verdana"/>
                <a:cs typeface="Verdana"/>
              </a:rPr>
              <a:t>1,390,509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dirty="0" sz="1700" spc="-370">
                <a:latin typeface="Verdana"/>
                <a:cs typeface="Verdana"/>
              </a:rPr>
              <a:t>68%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dirty="0" sz="1700" spc="-235">
                <a:latin typeface="Verdana"/>
                <a:cs typeface="Verdana"/>
              </a:rPr>
              <a:t>945,546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700" spc="-380">
                <a:latin typeface="Verdana"/>
                <a:cs typeface="Verdana"/>
              </a:rPr>
              <a:t>16%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25">
                <a:latin typeface="Verdana"/>
                <a:cs typeface="Verdana"/>
              </a:rPr>
              <a:t>151,287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35">
                <a:latin typeface="Verdana"/>
                <a:cs typeface="Verdana"/>
              </a:rPr>
              <a:t>$400.00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65">
                <a:latin typeface="Verdana"/>
                <a:cs typeface="Verdana"/>
              </a:rPr>
              <a:t>$90,772,433.98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45">
                <a:latin typeface="Verdana"/>
                <a:cs typeface="Verdana"/>
              </a:rPr>
              <a:t>$7,564,369.50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9780" y="1597151"/>
            <a:ext cx="1313815" cy="35185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dirty="0" sz="1700" spc="-240">
                <a:latin typeface="Verdana"/>
                <a:cs typeface="Verdana"/>
              </a:rPr>
              <a:t>1,971,086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1700" spc="-370">
                <a:latin typeface="Verdana"/>
                <a:cs typeface="Verdana"/>
              </a:rPr>
              <a:t>41%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700" spc="-240">
                <a:latin typeface="Verdana"/>
                <a:cs typeface="Verdana"/>
              </a:rPr>
              <a:t>808,145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dirty="0" sz="1700" spc="-380">
                <a:latin typeface="Verdana"/>
                <a:cs typeface="Verdana"/>
              </a:rPr>
              <a:t>62%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dirty="0" sz="1700" spc="-235">
                <a:latin typeface="Verdana"/>
                <a:cs typeface="Verdana"/>
              </a:rPr>
              <a:t>501,050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700" spc="-380">
                <a:latin typeface="Verdana"/>
                <a:cs typeface="Verdana"/>
              </a:rPr>
              <a:t>16%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40">
                <a:latin typeface="Verdana"/>
                <a:cs typeface="Verdana"/>
              </a:rPr>
              <a:t>80,168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35">
                <a:latin typeface="Verdana"/>
                <a:cs typeface="Verdana"/>
              </a:rPr>
              <a:t>$350.00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60">
                <a:latin typeface="Verdana"/>
                <a:cs typeface="Verdana"/>
              </a:rPr>
              <a:t>$42,088,209.41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45">
                <a:latin typeface="Verdana"/>
                <a:cs typeface="Verdana"/>
              </a:rPr>
              <a:t>$3,507,350.78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5376" y="1597151"/>
            <a:ext cx="1347470" cy="35185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dirty="0" sz="1700" spc="-235">
                <a:latin typeface="Verdana"/>
                <a:cs typeface="Verdana"/>
              </a:rPr>
              <a:t>1,780,179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1700" spc="-380">
                <a:latin typeface="Verdana"/>
                <a:cs typeface="Verdana"/>
              </a:rPr>
              <a:t>40%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700" spc="-229">
                <a:latin typeface="Verdana"/>
                <a:cs typeface="Verdana"/>
              </a:rPr>
              <a:t>703,171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dirty="0" sz="1700" spc="-370">
                <a:latin typeface="Verdana"/>
                <a:cs typeface="Verdana"/>
              </a:rPr>
              <a:t>65%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dirty="0" sz="1700" spc="-235">
                <a:latin typeface="Verdana"/>
                <a:cs typeface="Verdana"/>
              </a:rPr>
              <a:t>457,061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700" spc="-380">
                <a:latin typeface="Verdana"/>
                <a:cs typeface="Verdana"/>
              </a:rPr>
              <a:t>16%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35">
                <a:latin typeface="Verdana"/>
                <a:cs typeface="Verdana"/>
              </a:rPr>
              <a:t>73,130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35">
                <a:latin typeface="Verdana"/>
                <a:cs typeface="Verdana"/>
              </a:rPr>
              <a:t>$350.00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45">
                <a:latin typeface="Verdana"/>
                <a:cs typeface="Verdana"/>
              </a:rPr>
              <a:t>$38,393,124.81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700" spc="-270">
                <a:latin typeface="Verdana"/>
                <a:cs typeface="Verdana"/>
              </a:rPr>
              <a:t>$3,199,427.07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8872" y="2260600"/>
            <a:ext cx="158432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50">
                <a:latin typeface="Arial MT"/>
                <a:cs typeface="Arial MT"/>
              </a:rPr>
              <a:t>N</a:t>
            </a:r>
            <a:r>
              <a:rPr dirty="0" sz="1900" spc="-235">
                <a:latin typeface="Arial MT"/>
                <a:cs typeface="Arial MT"/>
              </a:rPr>
              <a:t>S</a:t>
            </a:r>
            <a:r>
              <a:rPr dirty="0" sz="1900" spc="-229">
                <a:latin typeface="Arial MT"/>
                <a:cs typeface="Arial MT"/>
              </a:rPr>
              <a:t>E</a:t>
            </a:r>
            <a:r>
              <a:rPr dirty="0" sz="1900" spc="-180">
                <a:latin typeface="Arial MT"/>
                <a:cs typeface="Arial MT"/>
              </a:rPr>
              <a:t> </a:t>
            </a:r>
            <a:r>
              <a:rPr dirty="0" sz="1900" spc="-235">
                <a:latin typeface="Arial MT"/>
                <a:cs typeface="Arial MT"/>
              </a:rPr>
              <a:t>A</a:t>
            </a:r>
            <a:r>
              <a:rPr dirty="0" sz="1900" spc="-95">
                <a:latin typeface="Arial MT"/>
                <a:cs typeface="Arial MT"/>
              </a:rPr>
              <a:t>/</a:t>
            </a:r>
            <a:r>
              <a:rPr dirty="0" sz="1900" spc="-235">
                <a:latin typeface="Arial MT"/>
                <a:cs typeface="Arial MT"/>
              </a:rPr>
              <a:t>B</a:t>
            </a:r>
            <a:r>
              <a:rPr dirty="0" sz="1900" spc="-95">
                <a:latin typeface="Arial MT"/>
                <a:cs typeface="Arial MT"/>
              </a:rPr>
              <a:t>,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225">
                <a:latin typeface="Arial MT"/>
                <a:cs typeface="Arial MT"/>
              </a:rPr>
              <a:t>C+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175">
                <a:latin typeface="Arial MT"/>
                <a:cs typeface="Arial MT"/>
              </a:rPr>
              <a:t>y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50">
                <a:latin typeface="Arial MT"/>
                <a:cs typeface="Arial MT"/>
              </a:rPr>
              <a:t>C</a:t>
            </a:r>
            <a:r>
              <a:rPr dirty="0" sz="1900" spc="-114">
                <a:latin typeface="Arial MT"/>
                <a:cs typeface="Arial MT"/>
              </a:rPr>
              <a:t>-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3631" y="2873247"/>
            <a:ext cx="113474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50">
                <a:latin typeface="Arial MT"/>
                <a:cs typeface="Arial MT"/>
              </a:rPr>
              <a:t>U</a:t>
            </a:r>
            <a:r>
              <a:rPr dirty="0" sz="1900" spc="-180">
                <a:latin typeface="Arial MT"/>
                <a:cs typeface="Arial MT"/>
              </a:rPr>
              <a:t>s</a:t>
            </a:r>
            <a:r>
              <a:rPr dirty="0" sz="1900" spc="-195">
                <a:latin typeface="Arial MT"/>
                <a:cs typeface="Arial MT"/>
              </a:rPr>
              <a:t>o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d</a:t>
            </a:r>
            <a:r>
              <a:rPr dirty="0" sz="1900" spc="-195">
                <a:latin typeface="Arial MT"/>
                <a:cs typeface="Arial MT"/>
              </a:rPr>
              <a:t>e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app</a:t>
            </a:r>
            <a:r>
              <a:rPr dirty="0" sz="1900" spc="-175">
                <a:latin typeface="Arial MT"/>
                <a:cs typeface="Arial MT"/>
              </a:rPr>
              <a:t>s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0849" y="3403600"/>
            <a:ext cx="2458720" cy="172656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60960" marR="51435">
              <a:lnSpc>
                <a:spcPct val="101099"/>
              </a:lnSpc>
              <a:spcBef>
                <a:spcPts val="75"/>
              </a:spcBef>
            </a:pPr>
            <a:r>
              <a:rPr dirty="0" sz="1900" spc="-235">
                <a:latin typeface="Arial MT"/>
                <a:cs typeface="Arial MT"/>
              </a:rPr>
              <a:t>P</a:t>
            </a:r>
            <a:r>
              <a:rPr dirty="0" sz="1900" spc="-125">
                <a:latin typeface="Arial MT"/>
                <a:cs typeface="Arial MT"/>
              </a:rPr>
              <a:t>r</a:t>
            </a:r>
            <a:r>
              <a:rPr dirty="0" sz="1900" spc="-200">
                <a:latin typeface="Arial MT"/>
                <a:cs typeface="Arial MT"/>
              </a:rPr>
              <a:t>o</a:t>
            </a:r>
            <a:r>
              <a:rPr dirty="0" sz="1900" spc="-285">
                <a:latin typeface="Arial MT"/>
                <a:cs typeface="Arial MT"/>
              </a:rPr>
              <a:t>m</a:t>
            </a:r>
            <a:r>
              <a:rPr dirty="0" sz="1900" spc="-200">
                <a:latin typeface="Arial MT"/>
                <a:cs typeface="Arial MT"/>
              </a:rPr>
              <a:t>ed</a:t>
            </a:r>
            <a:r>
              <a:rPr dirty="0" sz="1900" spc="-80">
                <a:latin typeface="Arial MT"/>
                <a:cs typeface="Arial MT"/>
              </a:rPr>
              <a:t>i</a:t>
            </a:r>
            <a:r>
              <a:rPr dirty="0" sz="1900" spc="-195">
                <a:latin typeface="Arial MT"/>
                <a:cs typeface="Arial MT"/>
              </a:rPr>
              <a:t>o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15">
                <a:latin typeface="Arial MT"/>
                <a:cs typeface="Arial MT"/>
              </a:rPr>
              <a:t>Ea</a:t>
            </a:r>
            <a:r>
              <a:rPr dirty="0" sz="1900" spc="-125">
                <a:latin typeface="Arial MT"/>
                <a:cs typeface="Arial MT"/>
              </a:rPr>
              <a:t>r</a:t>
            </a:r>
            <a:r>
              <a:rPr dirty="0" sz="1900" spc="-80">
                <a:latin typeface="Arial MT"/>
                <a:cs typeface="Arial MT"/>
              </a:rPr>
              <a:t>l</a:t>
            </a:r>
            <a:r>
              <a:rPr dirty="0" sz="1900" spc="-175">
                <a:latin typeface="Arial MT"/>
                <a:cs typeface="Arial MT"/>
              </a:rPr>
              <a:t>y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adop</a:t>
            </a:r>
            <a:r>
              <a:rPr dirty="0" sz="1900" spc="-95">
                <a:latin typeface="Arial MT"/>
                <a:cs typeface="Arial MT"/>
              </a:rPr>
              <a:t>t</a:t>
            </a:r>
            <a:r>
              <a:rPr dirty="0" sz="1900" spc="-200">
                <a:latin typeface="Arial MT"/>
                <a:cs typeface="Arial MT"/>
              </a:rPr>
              <a:t>e</a:t>
            </a:r>
            <a:r>
              <a:rPr dirty="0" sz="1900" spc="-125">
                <a:latin typeface="Arial MT"/>
                <a:cs typeface="Arial MT"/>
              </a:rPr>
              <a:t>r</a:t>
            </a:r>
            <a:r>
              <a:rPr dirty="0" sz="1900" spc="-175">
                <a:latin typeface="Arial MT"/>
                <a:cs typeface="Arial MT"/>
              </a:rPr>
              <a:t>s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130">
                <a:latin typeface="Arial MT"/>
                <a:cs typeface="Arial MT"/>
              </a:rPr>
              <a:t>e  </a:t>
            </a:r>
            <a:r>
              <a:rPr dirty="0" sz="1900" spc="-175">
                <a:latin typeface="Arial MT"/>
                <a:cs typeface="Arial MT"/>
              </a:rPr>
              <a:t>innovadores</a:t>
            </a:r>
            <a:endParaRPr sz="1900">
              <a:latin typeface="Arial MT"/>
              <a:cs typeface="Arial MT"/>
            </a:endParaRPr>
          </a:p>
          <a:p>
            <a:pPr algn="ctr" marL="12700" marR="5080" indent="1905">
              <a:lnSpc>
                <a:spcPct val="101099"/>
              </a:lnSpc>
              <a:spcBef>
                <a:spcPts val="1195"/>
              </a:spcBef>
            </a:pPr>
            <a:r>
              <a:rPr dirty="0" sz="1900" spc="-95">
                <a:latin typeface="Arial MT"/>
                <a:cs typeface="Arial MT"/>
              </a:rPr>
              <a:t>I</a:t>
            </a:r>
            <a:r>
              <a:rPr dirty="0" sz="1900" spc="-195">
                <a:latin typeface="Arial MT"/>
                <a:cs typeface="Arial MT"/>
              </a:rPr>
              <a:t>n</a:t>
            </a:r>
            <a:r>
              <a:rPr dirty="0" sz="1900" spc="-200">
                <a:latin typeface="Arial MT"/>
                <a:cs typeface="Arial MT"/>
              </a:rPr>
              <a:t>g</a:t>
            </a:r>
            <a:r>
              <a:rPr dirty="0" sz="1900" spc="-125">
                <a:latin typeface="Arial MT"/>
                <a:cs typeface="Arial MT"/>
              </a:rPr>
              <a:t>r</a:t>
            </a:r>
            <a:r>
              <a:rPr dirty="0" sz="1900" spc="-200">
                <a:latin typeface="Arial MT"/>
                <a:cs typeface="Arial MT"/>
              </a:rPr>
              <a:t>e</a:t>
            </a:r>
            <a:r>
              <a:rPr dirty="0" sz="1900" spc="-180">
                <a:latin typeface="Arial MT"/>
                <a:cs typeface="Arial MT"/>
              </a:rPr>
              <a:t>s</a:t>
            </a:r>
            <a:r>
              <a:rPr dirty="0" sz="1900" spc="-195">
                <a:latin typeface="Arial MT"/>
                <a:cs typeface="Arial MT"/>
              </a:rPr>
              <a:t>o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po</a:t>
            </a:r>
            <a:r>
              <a:rPr dirty="0" sz="1900" spc="-95">
                <a:latin typeface="Arial MT"/>
                <a:cs typeface="Arial MT"/>
              </a:rPr>
              <a:t>t</a:t>
            </a:r>
            <a:r>
              <a:rPr dirty="0" sz="1900" spc="-195">
                <a:latin typeface="Arial MT"/>
                <a:cs typeface="Arial MT"/>
              </a:rPr>
              <a:t>e</a:t>
            </a:r>
            <a:r>
              <a:rPr dirty="0" sz="1900" spc="-200">
                <a:latin typeface="Arial MT"/>
                <a:cs typeface="Arial MT"/>
              </a:rPr>
              <a:t>n</a:t>
            </a:r>
            <a:r>
              <a:rPr dirty="0" sz="1900" spc="-180">
                <a:latin typeface="Arial MT"/>
                <a:cs typeface="Arial MT"/>
              </a:rPr>
              <a:t>c</a:t>
            </a:r>
            <a:r>
              <a:rPr dirty="0" sz="1900" spc="-80">
                <a:latin typeface="Arial MT"/>
                <a:cs typeface="Arial MT"/>
              </a:rPr>
              <a:t>i</a:t>
            </a:r>
            <a:r>
              <a:rPr dirty="0" sz="1900" spc="-200">
                <a:latin typeface="Arial MT"/>
                <a:cs typeface="Arial MT"/>
              </a:rPr>
              <a:t>a</a:t>
            </a:r>
            <a:r>
              <a:rPr dirty="0" sz="1900" spc="-80">
                <a:latin typeface="Arial MT"/>
                <a:cs typeface="Arial MT"/>
              </a:rPr>
              <a:t>l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e</a:t>
            </a:r>
            <a:r>
              <a:rPr dirty="0" sz="1900" spc="-180">
                <a:latin typeface="Arial MT"/>
                <a:cs typeface="Arial MT"/>
              </a:rPr>
              <a:t>s</a:t>
            </a:r>
            <a:r>
              <a:rPr dirty="0" sz="1900" spc="-155">
                <a:latin typeface="Arial MT"/>
                <a:cs typeface="Arial MT"/>
              </a:rPr>
              <a:t>tim</a:t>
            </a:r>
            <a:r>
              <a:rPr dirty="0" sz="1900" spc="-200">
                <a:latin typeface="Arial MT"/>
                <a:cs typeface="Arial MT"/>
              </a:rPr>
              <a:t>ad</a:t>
            </a:r>
            <a:r>
              <a:rPr dirty="0" sz="1900" spc="-130">
                <a:latin typeface="Arial MT"/>
                <a:cs typeface="Arial MT"/>
              </a:rPr>
              <a:t>o  </a:t>
            </a:r>
            <a:r>
              <a:rPr dirty="0" sz="1900" spc="-200">
                <a:latin typeface="Arial MT"/>
                <a:cs typeface="Arial MT"/>
              </a:rPr>
              <a:t>anu</a:t>
            </a:r>
            <a:r>
              <a:rPr dirty="0" sz="1900" spc="-195">
                <a:latin typeface="Arial MT"/>
                <a:cs typeface="Arial MT"/>
              </a:rPr>
              <a:t>a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25">
                <a:latin typeface="Arial MT"/>
                <a:cs typeface="Arial MT"/>
              </a:rPr>
              <a:t>(</a:t>
            </a:r>
            <a:r>
              <a:rPr dirty="0" sz="1900" spc="-195">
                <a:latin typeface="Arial MT"/>
                <a:cs typeface="Arial MT"/>
              </a:rPr>
              <a:t>1</a:t>
            </a:r>
            <a:r>
              <a:rPr dirty="0" sz="1900" spc="-95">
                <a:latin typeface="Arial MT"/>
                <a:cs typeface="Arial MT"/>
              </a:rPr>
              <a:t>.</a:t>
            </a:r>
            <a:r>
              <a:rPr dirty="0" sz="1900" spc="-195">
                <a:latin typeface="Arial MT"/>
                <a:cs typeface="Arial MT"/>
              </a:rPr>
              <a:t>5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90">
                <a:latin typeface="Arial MT"/>
                <a:cs typeface="Arial MT"/>
              </a:rPr>
              <a:t>co</a:t>
            </a:r>
            <a:r>
              <a:rPr dirty="0" sz="1900" spc="-285">
                <a:latin typeface="Arial MT"/>
                <a:cs typeface="Arial MT"/>
              </a:rPr>
              <a:t>m</a:t>
            </a:r>
            <a:r>
              <a:rPr dirty="0" sz="1900" spc="-200">
                <a:latin typeface="Arial MT"/>
                <a:cs typeface="Arial MT"/>
              </a:rPr>
              <a:t>p</a:t>
            </a:r>
            <a:r>
              <a:rPr dirty="0" sz="1900" spc="-125">
                <a:latin typeface="Arial MT"/>
                <a:cs typeface="Arial MT"/>
              </a:rPr>
              <a:t>r</a:t>
            </a:r>
            <a:r>
              <a:rPr dirty="0" sz="1900" spc="-195">
                <a:latin typeface="Arial MT"/>
                <a:cs typeface="Arial MT"/>
              </a:rPr>
              <a:t>a</a:t>
            </a:r>
            <a:r>
              <a:rPr dirty="0" sz="1900" spc="-175">
                <a:latin typeface="Arial MT"/>
                <a:cs typeface="Arial MT"/>
              </a:rPr>
              <a:t>s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po</a:t>
            </a:r>
            <a:r>
              <a:rPr dirty="0" sz="1900" spc="-114">
                <a:latin typeface="Arial MT"/>
                <a:cs typeface="Arial MT"/>
              </a:rPr>
              <a:t>r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80">
                <a:latin typeface="Arial MT"/>
                <a:cs typeface="Arial MT"/>
              </a:rPr>
              <a:t>año)</a:t>
            </a:r>
            <a:endParaRPr sz="1900">
              <a:latin typeface="Arial MT"/>
              <a:cs typeface="Arial MT"/>
            </a:endParaRPr>
          </a:p>
          <a:p>
            <a:pPr algn="ctr" marL="1270">
              <a:lnSpc>
                <a:spcPct val="100000"/>
              </a:lnSpc>
              <a:spcBef>
                <a:spcPts val="720"/>
              </a:spcBef>
            </a:pPr>
            <a:r>
              <a:rPr dirty="0" sz="1900" spc="-95">
                <a:latin typeface="Arial MT"/>
                <a:cs typeface="Arial MT"/>
              </a:rPr>
              <a:t>I</a:t>
            </a:r>
            <a:r>
              <a:rPr dirty="0" sz="1900" spc="-195">
                <a:latin typeface="Arial MT"/>
                <a:cs typeface="Arial MT"/>
              </a:rPr>
              <a:t>n</a:t>
            </a:r>
            <a:r>
              <a:rPr dirty="0" sz="1900" spc="-200">
                <a:latin typeface="Arial MT"/>
                <a:cs typeface="Arial MT"/>
              </a:rPr>
              <a:t>g</a:t>
            </a:r>
            <a:r>
              <a:rPr dirty="0" sz="1900" spc="-125">
                <a:latin typeface="Arial MT"/>
                <a:cs typeface="Arial MT"/>
              </a:rPr>
              <a:t>r</a:t>
            </a:r>
            <a:r>
              <a:rPr dirty="0" sz="1900" spc="-200">
                <a:latin typeface="Arial MT"/>
                <a:cs typeface="Arial MT"/>
              </a:rPr>
              <a:t>e</a:t>
            </a:r>
            <a:r>
              <a:rPr dirty="0" sz="1900" spc="-180">
                <a:latin typeface="Arial MT"/>
                <a:cs typeface="Arial MT"/>
              </a:rPr>
              <a:t>s</a:t>
            </a:r>
            <a:r>
              <a:rPr dirty="0" sz="1900" spc="-195">
                <a:latin typeface="Arial MT"/>
                <a:cs typeface="Arial MT"/>
              </a:rPr>
              <a:t>o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po</a:t>
            </a:r>
            <a:r>
              <a:rPr dirty="0" sz="1900" spc="-95">
                <a:latin typeface="Arial MT"/>
                <a:cs typeface="Arial MT"/>
              </a:rPr>
              <a:t>t</a:t>
            </a:r>
            <a:r>
              <a:rPr dirty="0" sz="1900" spc="-195">
                <a:latin typeface="Arial MT"/>
                <a:cs typeface="Arial MT"/>
              </a:rPr>
              <a:t>e</a:t>
            </a:r>
            <a:r>
              <a:rPr dirty="0" sz="1900" spc="-200">
                <a:latin typeface="Arial MT"/>
                <a:cs typeface="Arial MT"/>
              </a:rPr>
              <a:t>n</a:t>
            </a:r>
            <a:r>
              <a:rPr dirty="0" sz="1900" spc="-180">
                <a:latin typeface="Arial MT"/>
                <a:cs typeface="Arial MT"/>
              </a:rPr>
              <a:t>c</a:t>
            </a:r>
            <a:r>
              <a:rPr dirty="0" sz="1900" spc="-80">
                <a:latin typeface="Arial MT"/>
                <a:cs typeface="Arial MT"/>
              </a:rPr>
              <a:t>i</a:t>
            </a:r>
            <a:r>
              <a:rPr dirty="0" sz="1900" spc="-200">
                <a:latin typeface="Arial MT"/>
                <a:cs typeface="Arial MT"/>
              </a:rPr>
              <a:t>a</a:t>
            </a:r>
            <a:r>
              <a:rPr dirty="0" sz="1900" spc="-80">
                <a:latin typeface="Arial MT"/>
                <a:cs typeface="Arial MT"/>
              </a:rPr>
              <a:t>l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285">
                <a:latin typeface="Arial MT"/>
                <a:cs typeface="Arial MT"/>
              </a:rPr>
              <a:t>m</a:t>
            </a:r>
            <a:r>
              <a:rPr dirty="0" sz="1900" spc="-200">
                <a:latin typeface="Arial MT"/>
                <a:cs typeface="Arial MT"/>
              </a:rPr>
              <a:t>en</a:t>
            </a:r>
            <a:r>
              <a:rPr dirty="0" sz="1900" spc="-180">
                <a:latin typeface="Arial MT"/>
                <a:cs typeface="Arial MT"/>
              </a:rPr>
              <a:t>s</a:t>
            </a:r>
            <a:r>
              <a:rPr dirty="0" sz="1900" spc="-200">
                <a:latin typeface="Arial MT"/>
                <a:cs typeface="Arial MT"/>
              </a:rPr>
              <a:t>ua</a:t>
            </a:r>
            <a:r>
              <a:rPr dirty="0" sz="1900" spc="-80">
                <a:latin typeface="Arial MT"/>
                <a:cs typeface="Arial MT"/>
              </a:rPr>
              <a:t>l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2839" y="5083400"/>
            <a:ext cx="1810385" cy="641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5095">
              <a:lnSpc>
                <a:spcPct val="122400"/>
              </a:lnSpc>
              <a:spcBef>
                <a:spcPts val="95"/>
              </a:spcBef>
            </a:pPr>
            <a:r>
              <a:rPr dirty="0" sz="1650" spc="-240">
                <a:solidFill>
                  <a:srgbClr val="262626"/>
                </a:solidFill>
                <a:latin typeface="Verdana"/>
                <a:cs typeface="Verdana"/>
              </a:rPr>
              <a:t>I</a:t>
            </a:r>
            <a:r>
              <a:rPr dirty="0" sz="1650" spc="-355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r>
              <a:rPr dirty="0" sz="1650" spc="-260">
                <a:solidFill>
                  <a:srgbClr val="262626"/>
                </a:solidFill>
                <a:latin typeface="Verdana"/>
                <a:cs typeface="Verdana"/>
              </a:rPr>
              <a:t>g</a:t>
            </a:r>
            <a:r>
              <a:rPr dirty="0" sz="1650" spc="-225">
                <a:solidFill>
                  <a:srgbClr val="262626"/>
                </a:solidFill>
                <a:latin typeface="Verdana"/>
                <a:cs typeface="Verdana"/>
              </a:rPr>
              <a:t>r</a:t>
            </a:r>
            <a:r>
              <a:rPr dirty="0" sz="1650" spc="-215">
                <a:solidFill>
                  <a:srgbClr val="262626"/>
                </a:solidFill>
                <a:latin typeface="Verdana"/>
                <a:cs typeface="Verdana"/>
              </a:rPr>
              <a:t>e</a:t>
            </a:r>
            <a:r>
              <a:rPr dirty="0" sz="1650" spc="-90">
                <a:solidFill>
                  <a:srgbClr val="262626"/>
                </a:solidFill>
                <a:latin typeface="Verdana"/>
                <a:cs typeface="Verdana"/>
              </a:rPr>
              <a:t>s</a:t>
            </a:r>
            <a:r>
              <a:rPr dirty="0" sz="1650" spc="-229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r>
              <a:rPr dirty="0" sz="1650" spc="-195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dirty="0" sz="1650" spc="-65">
                <a:solidFill>
                  <a:srgbClr val="262626"/>
                </a:solidFill>
                <a:latin typeface="Verdana"/>
                <a:cs typeface="Verdana"/>
              </a:rPr>
              <a:t>t</a:t>
            </a:r>
            <a:r>
              <a:rPr dirty="0" sz="1650" spc="-229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r>
              <a:rPr dirty="0" sz="1650" spc="-65">
                <a:solidFill>
                  <a:srgbClr val="262626"/>
                </a:solidFill>
                <a:latin typeface="Verdana"/>
                <a:cs typeface="Verdana"/>
              </a:rPr>
              <a:t>t</a:t>
            </a:r>
            <a:r>
              <a:rPr dirty="0" sz="1650" spc="-220">
                <a:solidFill>
                  <a:srgbClr val="262626"/>
                </a:solidFill>
                <a:latin typeface="Verdana"/>
                <a:cs typeface="Verdana"/>
              </a:rPr>
              <a:t>a</a:t>
            </a:r>
            <a:r>
              <a:rPr dirty="0" sz="1650" spc="-80">
                <a:solidFill>
                  <a:srgbClr val="262626"/>
                </a:solidFill>
                <a:latin typeface="Verdana"/>
                <a:cs typeface="Verdana"/>
              </a:rPr>
              <a:t>l</a:t>
            </a:r>
            <a:r>
              <a:rPr dirty="0" sz="1650" spc="-195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dirty="0" sz="1650" spc="-220">
                <a:solidFill>
                  <a:srgbClr val="262626"/>
                </a:solidFill>
                <a:latin typeface="Verdana"/>
                <a:cs typeface="Verdana"/>
              </a:rPr>
              <a:t>a</a:t>
            </a:r>
            <a:r>
              <a:rPr dirty="0" sz="1650" spc="-275">
                <a:solidFill>
                  <a:srgbClr val="262626"/>
                </a:solidFill>
                <a:latin typeface="Verdana"/>
                <a:cs typeface="Verdana"/>
              </a:rPr>
              <a:t>nu</a:t>
            </a:r>
            <a:r>
              <a:rPr dirty="0" sz="1650" spc="-220">
                <a:solidFill>
                  <a:srgbClr val="262626"/>
                </a:solidFill>
                <a:latin typeface="Verdana"/>
                <a:cs typeface="Verdana"/>
              </a:rPr>
              <a:t>a</a:t>
            </a:r>
            <a:r>
              <a:rPr dirty="0" sz="1650" spc="-95">
                <a:solidFill>
                  <a:srgbClr val="262626"/>
                </a:solidFill>
                <a:latin typeface="Verdana"/>
                <a:cs typeface="Verdana"/>
              </a:rPr>
              <a:t>l  </a:t>
            </a:r>
            <a:r>
              <a:rPr dirty="0" sz="1650" spc="-240">
                <a:solidFill>
                  <a:srgbClr val="262626"/>
                </a:solidFill>
                <a:latin typeface="Verdana"/>
                <a:cs typeface="Verdana"/>
              </a:rPr>
              <a:t>I</a:t>
            </a:r>
            <a:r>
              <a:rPr dirty="0" sz="1650" spc="-355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r>
              <a:rPr dirty="0" sz="1650" spc="-260">
                <a:solidFill>
                  <a:srgbClr val="262626"/>
                </a:solidFill>
                <a:latin typeface="Verdana"/>
                <a:cs typeface="Verdana"/>
              </a:rPr>
              <a:t>g</a:t>
            </a:r>
            <a:r>
              <a:rPr dirty="0" sz="1650" spc="-225">
                <a:solidFill>
                  <a:srgbClr val="262626"/>
                </a:solidFill>
                <a:latin typeface="Verdana"/>
                <a:cs typeface="Verdana"/>
              </a:rPr>
              <a:t>r</a:t>
            </a:r>
            <a:r>
              <a:rPr dirty="0" sz="1650" spc="-215">
                <a:solidFill>
                  <a:srgbClr val="262626"/>
                </a:solidFill>
                <a:latin typeface="Verdana"/>
                <a:cs typeface="Verdana"/>
              </a:rPr>
              <a:t>e</a:t>
            </a:r>
            <a:r>
              <a:rPr dirty="0" sz="1650" spc="-90">
                <a:solidFill>
                  <a:srgbClr val="262626"/>
                </a:solidFill>
                <a:latin typeface="Verdana"/>
                <a:cs typeface="Verdana"/>
              </a:rPr>
              <a:t>s</a:t>
            </a:r>
            <a:r>
              <a:rPr dirty="0" sz="1650" spc="-229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r>
              <a:rPr dirty="0" sz="1650" spc="-195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dirty="0" sz="1650" spc="-65">
                <a:solidFill>
                  <a:srgbClr val="262626"/>
                </a:solidFill>
                <a:latin typeface="Verdana"/>
                <a:cs typeface="Verdana"/>
              </a:rPr>
              <a:t>t</a:t>
            </a:r>
            <a:r>
              <a:rPr dirty="0" sz="1650" spc="-229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r>
              <a:rPr dirty="0" sz="1650" spc="-65">
                <a:solidFill>
                  <a:srgbClr val="262626"/>
                </a:solidFill>
                <a:latin typeface="Verdana"/>
                <a:cs typeface="Verdana"/>
              </a:rPr>
              <a:t>t</a:t>
            </a:r>
            <a:r>
              <a:rPr dirty="0" sz="1650" spc="-220">
                <a:solidFill>
                  <a:srgbClr val="262626"/>
                </a:solidFill>
                <a:latin typeface="Verdana"/>
                <a:cs typeface="Verdana"/>
              </a:rPr>
              <a:t>a</a:t>
            </a:r>
            <a:r>
              <a:rPr dirty="0" sz="1650" spc="-80">
                <a:solidFill>
                  <a:srgbClr val="262626"/>
                </a:solidFill>
                <a:latin typeface="Verdana"/>
                <a:cs typeface="Verdana"/>
              </a:rPr>
              <a:t>l</a:t>
            </a:r>
            <a:r>
              <a:rPr dirty="0" sz="1650" spc="-195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dirty="0" sz="1650" spc="-385">
                <a:solidFill>
                  <a:srgbClr val="262626"/>
                </a:solidFill>
                <a:latin typeface="Verdana"/>
                <a:cs typeface="Verdana"/>
              </a:rPr>
              <a:t>m</a:t>
            </a:r>
            <a:r>
              <a:rPr dirty="0" sz="1650" spc="-235">
                <a:solidFill>
                  <a:srgbClr val="262626"/>
                </a:solidFill>
                <a:latin typeface="Verdana"/>
                <a:cs typeface="Verdana"/>
              </a:rPr>
              <a:t>e</a:t>
            </a:r>
            <a:r>
              <a:rPr dirty="0" sz="1650" spc="-275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r>
              <a:rPr dirty="0" sz="1650" spc="-90">
                <a:solidFill>
                  <a:srgbClr val="262626"/>
                </a:solidFill>
                <a:latin typeface="Verdana"/>
                <a:cs typeface="Verdana"/>
              </a:rPr>
              <a:t>s</a:t>
            </a:r>
            <a:r>
              <a:rPr dirty="0" sz="1650" spc="-275">
                <a:solidFill>
                  <a:srgbClr val="262626"/>
                </a:solidFill>
                <a:latin typeface="Verdana"/>
                <a:cs typeface="Verdana"/>
              </a:rPr>
              <a:t>u</a:t>
            </a:r>
            <a:r>
              <a:rPr dirty="0" sz="1650" spc="-220">
                <a:solidFill>
                  <a:srgbClr val="262626"/>
                </a:solidFill>
                <a:latin typeface="Verdana"/>
                <a:cs typeface="Verdana"/>
              </a:rPr>
              <a:t>a</a:t>
            </a:r>
            <a:r>
              <a:rPr dirty="0" sz="1650" spc="-80">
                <a:solidFill>
                  <a:srgbClr val="262626"/>
                </a:solidFill>
                <a:latin typeface="Verdana"/>
                <a:cs typeface="Verdana"/>
              </a:rPr>
              <a:t>l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85587" y="5083400"/>
            <a:ext cx="1468120" cy="6413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650" spc="-204">
                <a:latin typeface="Verdana"/>
                <a:cs typeface="Verdana"/>
              </a:rPr>
              <a:t>$171,253,768.20</a:t>
            </a:r>
            <a:endParaRPr sz="1650">
              <a:latin typeface="Verdana"/>
              <a:cs typeface="Verdana"/>
            </a:endParaRPr>
          </a:p>
          <a:p>
            <a:pPr marL="67945">
              <a:lnSpc>
                <a:spcPct val="100000"/>
              </a:lnSpc>
              <a:spcBef>
                <a:spcPts val="445"/>
              </a:spcBef>
            </a:pPr>
            <a:r>
              <a:rPr dirty="0" sz="1650" spc="-210">
                <a:latin typeface="Verdana"/>
                <a:cs typeface="Verdana"/>
              </a:rPr>
              <a:t>$14,271,147.35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8349" y="5747511"/>
            <a:ext cx="1824355" cy="548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75">
              <a:lnSpc>
                <a:spcPts val="2240"/>
              </a:lnSpc>
              <a:spcBef>
                <a:spcPts val="100"/>
              </a:spcBef>
            </a:pPr>
            <a:r>
              <a:rPr dirty="0" sz="1900" spc="-250">
                <a:latin typeface="Arial MT"/>
                <a:cs typeface="Arial MT"/>
              </a:rPr>
              <a:t>C</a:t>
            </a:r>
            <a:r>
              <a:rPr dirty="0" sz="1900" spc="-200">
                <a:latin typeface="Arial MT"/>
                <a:cs typeface="Arial MT"/>
              </a:rPr>
              <a:t>o</a:t>
            </a:r>
            <a:r>
              <a:rPr dirty="0" sz="1900" spc="-180">
                <a:latin typeface="Arial MT"/>
                <a:cs typeface="Arial MT"/>
              </a:rPr>
              <a:t>c</a:t>
            </a:r>
            <a:r>
              <a:rPr dirty="0" sz="1900" spc="-80">
                <a:latin typeface="Arial MT"/>
                <a:cs typeface="Arial MT"/>
              </a:rPr>
              <a:t>i</a:t>
            </a:r>
            <a:r>
              <a:rPr dirty="0" sz="1900" spc="-200">
                <a:latin typeface="Arial MT"/>
                <a:cs typeface="Arial MT"/>
              </a:rPr>
              <a:t>na</a:t>
            </a:r>
            <a:r>
              <a:rPr dirty="0" sz="1900" spc="-175">
                <a:latin typeface="Arial MT"/>
                <a:cs typeface="Arial MT"/>
              </a:rPr>
              <a:t>s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200">
                <a:latin typeface="Arial MT"/>
                <a:cs typeface="Arial MT"/>
              </a:rPr>
              <a:t>po</a:t>
            </a:r>
            <a:r>
              <a:rPr dirty="0" sz="1900" spc="-95">
                <a:latin typeface="Arial MT"/>
                <a:cs typeface="Arial MT"/>
              </a:rPr>
              <a:t>t</a:t>
            </a:r>
            <a:r>
              <a:rPr dirty="0" sz="1900" spc="-200">
                <a:latin typeface="Arial MT"/>
                <a:cs typeface="Arial MT"/>
              </a:rPr>
              <a:t>en</a:t>
            </a:r>
            <a:r>
              <a:rPr dirty="0" sz="1900" spc="-180">
                <a:latin typeface="Arial MT"/>
                <a:cs typeface="Arial MT"/>
              </a:rPr>
              <a:t>c</a:t>
            </a:r>
            <a:r>
              <a:rPr dirty="0" sz="1900" spc="-80">
                <a:latin typeface="Arial MT"/>
                <a:cs typeface="Arial MT"/>
              </a:rPr>
              <a:t>i</a:t>
            </a:r>
            <a:r>
              <a:rPr dirty="0" sz="1900" spc="-200">
                <a:latin typeface="Arial MT"/>
                <a:cs typeface="Arial MT"/>
              </a:rPr>
              <a:t>a</a:t>
            </a:r>
            <a:r>
              <a:rPr dirty="0" sz="1900" spc="-80">
                <a:latin typeface="Arial MT"/>
                <a:cs typeface="Arial MT"/>
              </a:rPr>
              <a:t>l</a:t>
            </a:r>
            <a:r>
              <a:rPr dirty="0" sz="1900" spc="-200">
                <a:latin typeface="Arial MT"/>
                <a:cs typeface="Arial MT"/>
              </a:rPr>
              <a:t>e</a:t>
            </a:r>
            <a:r>
              <a:rPr dirty="0" sz="1900" spc="-175">
                <a:latin typeface="Arial MT"/>
                <a:cs typeface="Arial MT"/>
              </a:rPr>
              <a:t>s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880"/>
              </a:lnSpc>
            </a:pPr>
            <a:r>
              <a:rPr dirty="0" sz="1600" spc="-100" i="1">
                <a:latin typeface="Arial"/>
                <a:cs typeface="Arial"/>
              </a:rPr>
              <a:t>(</a:t>
            </a:r>
            <a:r>
              <a:rPr dirty="0" sz="1600" spc="-200" i="1">
                <a:latin typeface="Arial"/>
                <a:cs typeface="Arial"/>
              </a:rPr>
              <a:t>B</a:t>
            </a:r>
            <a:r>
              <a:rPr dirty="0" sz="1600" spc="-170" i="1">
                <a:latin typeface="Arial"/>
                <a:cs typeface="Arial"/>
              </a:rPr>
              <a:t>a</a:t>
            </a:r>
            <a:r>
              <a:rPr dirty="0" sz="1600" spc="-140" i="1">
                <a:latin typeface="Arial"/>
                <a:cs typeface="Arial"/>
              </a:rPr>
              <a:t>s</a:t>
            </a:r>
            <a:r>
              <a:rPr dirty="0" sz="1600" spc="-165" i="1">
                <a:latin typeface="Arial"/>
                <a:cs typeface="Arial"/>
              </a:rPr>
              <a:t>e</a:t>
            </a:r>
            <a:r>
              <a:rPr dirty="0" sz="1600" spc="-90" i="1">
                <a:latin typeface="Arial"/>
                <a:cs typeface="Arial"/>
              </a:rPr>
              <a:t> </a:t>
            </a:r>
            <a:r>
              <a:rPr dirty="0" sz="1600" spc="-170" i="1">
                <a:latin typeface="Arial"/>
                <a:cs typeface="Arial"/>
              </a:rPr>
              <a:t>9</a:t>
            </a:r>
            <a:r>
              <a:rPr dirty="0" sz="1600" spc="-165" i="1">
                <a:latin typeface="Arial"/>
                <a:cs typeface="Arial"/>
              </a:rPr>
              <a:t>0</a:t>
            </a:r>
            <a:r>
              <a:rPr dirty="0" sz="1600" spc="-90" i="1">
                <a:latin typeface="Arial"/>
                <a:cs typeface="Arial"/>
              </a:rPr>
              <a:t> </a:t>
            </a:r>
            <a:r>
              <a:rPr dirty="0" sz="1600" spc="-170" i="1">
                <a:latin typeface="Arial"/>
                <a:cs typeface="Arial"/>
              </a:rPr>
              <a:t>ped</a:t>
            </a:r>
            <a:r>
              <a:rPr dirty="0" sz="1600" spc="-70" i="1">
                <a:latin typeface="Arial"/>
                <a:cs typeface="Arial"/>
              </a:rPr>
              <a:t>i</a:t>
            </a:r>
            <a:r>
              <a:rPr dirty="0" sz="1600" spc="-170" i="1">
                <a:latin typeface="Arial"/>
                <a:cs typeface="Arial"/>
              </a:rPr>
              <a:t>do</a:t>
            </a:r>
            <a:r>
              <a:rPr dirty="0" sz="1600" spc="-145" i="1">
                <a:latin typeface="Arial"/>
                <a:cs typeface="Arial"/>
              </a:rPr>
              <a:t>s</a:t>
            </a:r>
            <a:r>
              <a:rPr dirty="0" sz="1600" spc="-80" i="1">
                <a:latin typeface="Arial"/>
                <a:cs typeface="Arial"/>
              </a:rPr>
              <a:t> </a:t>
            </a:r>
            <a:r>
              <a:rPr dirty="0" sz="1600" spc="-170" i="1">
                <a:latin typeface="Arial"/>
                <a:cs typeface="Arial"/>
              </a:rPr>
              <a:t>a</a:t>
            </a:r>
            <a:r>
              <a:rPr dirty="0" sz="1600" spc="-65" i="1">
                <a:latin typeface="Arial"/>
                <a:cs typeface="Arial"/>
              </a:rPr>
              <a:t>l</a:t>
            </a:r>
            <a:r>
              <a:rPr dirty="0" sz="1600" spc="-90" i="1">
                <a:latin typeface="Arial"/>
                <a:cs typeface="Arial"/>
              </a:rPr>
              <a:t> </a:t>
            </a:r>
            <a:r>
              <a:rPr dirty="0" sz="1600" spc="-170" i="1">
                <a:latin typeface="Arial"/>
                <a:cs typeface="Arial"/>
              </a:rPr>
              <a:t>d</a:t>
            </a:r>
            <a:r>
              <a:rPr dirty="0" sz="1600" spc="-85" i="1">
                <a:latin typeface="Arial"/>
                <a:cs typeface="Arial"/>
              </a:rPr>
              <a:t>í</a:t>
            </a:r>
            <a:r>
              <a:rPr dirty="0" sz="1600" spc="-170" i="1">
                <a:latin typeface="Arial"/>
                <a:cs typeface="Arial"/>
              </a:rPr>
              <a:t>a</a:t>
            </a:r>
            <a:r>
              <a:rPr dirty="0" sz="1600" spc="-100" i="1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4784" y="5842000"/>
            <a:ext cx="14795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2362" y="5842000"/>
            <a:ext cx="14795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Calibri"/>
                <a:cs typeface="Calibri"/>
              </a:rPr>
              <a:t>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14689" y="5842000"/>
            <a:ext cx="14795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Calibri"/>
                <a:cs typeface="Calibri"/>
              </a:rPr>
              <a:t>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970961" y="247395"/>
            <a:ext cx="6925309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FAADC"/>
                </a:solidFill>
              </a:rPr>
              <a:t>|</a:t>
            </a:r>
            <a:r>
              <a:rPr dirty="0" spc="245">
                <a:solidFill>
                  <a:srgbClr val="8FAADC"/>
                </a:solidFill>
              </a:rPr>
              <a:t> </a:t>
            </a:r>
            <a:r>
              <a:rPr dirty="0" spc="110"/>
              <a:t>Demanda</a:t>
            </a:r>
            <a:r>
              <a:rPr dirty="0" spc="240"/>
              <a:t> </a:t>
            </a:r>
            <a:r>
              <a:rPr dirty="0" spc="105"/>
              <a:t>potencial</a:t>
            </a:r>
            <a:r>
              <a:rPr dirty="0" spc="240"/>
              <a:t> </a:t>
            </a:r>
            <a:r>
              <a:rPr dirty="0" spc="100"/>
              <a:t>pesimista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516255" cy="6858000"/>
          </a:xfrm>
          <a:custGeom>
            <a:avLst/>
            <a:gdLst/>
            <a:ahLst/>
            <a:cxnLst/>
            <a:rect l="l" t="t" r="r" b="b"/>
            <a:pathLst>
              <a:path w="516255" h="6858000">
                <a:moveTo>
                  <a:pt x="515682" y="0"/>
                </a:moveTo>
                <a:lnTo>
                  <a:pt x="0" y="0"/>
                </a:lnTo>
                <a:lnTo>
                  <a:pt x="0" y="6857999"/>
                </a:lnTo>
                <a:lnTo>
                  <a:pt x="515682" y="6857999"/>
                </a:lnTo>
                <a:lnTo>
                  <a:pt x="515682" y="0"/>
                </a:lnTo>
                <a:close/>
              </a:path>
            </a:pathLst>
          </a:custGeom>
          <a:solidFill>
            <a:srgbClr val="8497B0">
              <a:alpha val="5607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6729" y="6064830"/>
              <a:ext cx="2309587" cy="4885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18419" y="2206244"/>
            <a:ext cx="4213225" cy="23685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spc="80">
                <a:solidFill>
                  <a:srgbClr val="FFFFFF"/>
                </a:solidFill>
              </a:rPr>
              <a:t>Datos</a:t>
            </a:r>
            <a:r>
              <a:rPr dirty="0" sz="6000" spc="229">
                <a:solidFill>
                  <a:srgbClr val="FFFFFF"/>
                </a:solidFill>
              </a:rPr>
              <a:t> </a:t>
            </a:r>
            <a:r>
              <a:rPr dirty="0" sz="6000" spc="85">
                <a:solidFill>
                  <a:srgbClr val="FFFFFF"/>
                </a:solidFill>
              </a:rPr>
              <a:t>uso</a:t>
            </a:r>
            <a:r>
              <a:rPr dirty="0" sz="6000" spc="229">
                <a:solidFill>
                  <a:srgbClr val="FFFFFF"/>
                </a:solidFill>
              </a:rPr>
              <a:t> </a:t>
            </a:r>
            <a:r>
              <a:rPr dirty="0" sz="6000" spc="65">
                <a:solidFill>
                  <a:srgbClr val="FFFFFF"/>
                </a:solidFill>
              </a:rPr>
              <a:t>de </a:t>
            </a:r>
            <a:r>
              <a:rPr dirty="0" sz="6000" spc="-1345">
                <a:solidFill>
                  <a:srgbClr val="FFFFFF"/>
                </a:solidFill>
              </a:rPr>
              <a:t> </a:t>
            </a:r>
            <a:r>
              <a:rPr dirty="0" sz="6000" spc="100">
                <a:solidFill>
                  <a:srgbClr val="FFFFFF"/>
                </a:solidFill>
              </a:rPr>
              <a:t>plataformas</a:t>
            </a:r>
            <a:endParaRPr sz="6000"/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3200" spc="-5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 spc="-47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3200" spc="-3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200" spc="-17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2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2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3200" spc="-254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dirty="0" sz="3200" spc="-32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3200" spc="-38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9079" y="5946647"/>
            <a:ext cx="2371725" cy="649605"/>
            <a:chOff x="259079" y="5946647"/>
            <a:chExt cx="2371725" cy="6496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4456" y="5946647"/>
              <a:ext cx="505968" cy="6492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9" y="6010655"/>
              <a:ext cx="1514856" cy="545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5478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6000" y="88900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5080000" h="5080000">
                <a:moveTo>
                  <a:pt x="2540000" y="0"/>
                </a:moveTo>
                <a:lnTo>
                  <a:pt x="2491734" y="449"/>
                </a:lnTo>
                <a:lnTo>
                  <a:pt x="2443686" y="1792"/>
                </a:lnTo>
                <a:lnTo>
                  <a:pt x="2395865" y="4020"/>
                </a:lnTo>
                <a:lnTo>
                  <a:pt x="2348278" y="7126"/>
                </a:lnTo>
                <a:lnTo>
                  <a:pt x="2300934" y="11102"/>
                </a:lnTo>
                <a:lnTo>
                  <a:pt x="2253840" y="15940"/>
                </a:lnTo>
                <a:lnTo>
                  <a:pt x="2207004" y="21631"/>
                </a:lnTo>
                <a:lnTo>
                  <a:pt x="2160434" y="28169"/>
                </a:lnTo>
                <a:lnTo>
                  <a:pt x="2114139" y="35544"/>
                </a:lnTo>
                <a:lnTo>
                  <a:pt x="2068125" y="43749"/>
                </a:lnTo>
                <a:lnTo>
                  <a:pt x="2022401" y="52776"/>
                </a:lnTo>
                <a:lnTo>
                  <a:pt x="1976976" y="62618"/>
                </a:lnTo>
                <a:lnTo>
                  <a:pt x="1931856" y="73265"/>
                </a:lnTo>
                <a:lnTo>
                  <a:pt x="1887050" y="84711"/>
                </a:lnTo>
                <a:lnTo>
                  <a:pt x="1842565" y="96947"/>
                </a:lnTo>
                <a:lnTo>
                  <a:pt x="1798410" y="109965"/>
                </a:lnTo>
                <a:lnTo>
                  <a:pt x="1754593" y="123758"/>
                </a:lnTo>
                <a:lnTo>
                  <a:pt x="1711122" y="138317"/>
                </a:lnTo>
                <a:lnTo>
                  <a:pt x="1668004" y="153635"/>
                </a:lnTo>
                <a:lnTo>
                  <a:pt x="1625247" y="169703"/>
                </a:lnTo>
                <a:lnTo>
                  <a:pt x="1582860" y="186514"/>
                </a:lnTo>
                <a:lnTo>
                  <a:pt x="1540850" y="204060"/>
                </a:lnTo>
                <a:lnTo>
                  <a:pt x="1499225" y="222332"/>
                </a:lnTo>
                <a:lnTo>
                  <a:pt x="1457994" y="241324"/>
                </a:lnTo>
                <a:lnTo>
                  <a:pt x="1417164" y="261026"/>
                </a:lnTo>
                <a:lnTo>
                  <a:pt x="1376742" y="281431"/>
                </a:lnTo>
                <a:lnTo>
                  <a:pt x="1336738" y="302531"/>
                </a:lnTo>
                <a:lnTo>
                  <a:pt x="1297159" y="324318"/>
                </a:lnTo>
                <a:lnTo>
                  <a:pt x="1258013" y="346784"/>
                </a:lnTo>
                <a:lnTo>
                  <a:pt x="1219307" y="369921"/>
                </a:lnTo>
                <a:lnTo>
                  <a:pt x="1181050" y="393722"/>
                </a:lnTo>
                <a:lnTo>
                  <a:pt x="1143251" y="418177"/>
                </a:lnTo>
                <a:lnTo>
                  <a:pt x="1105915" y="443280"/>
                </a:lnTo>
                <a:lnTo>
                  <a:pt x="1069053" y="469023"/>
                </a:lnTo>
                <a:lnTo>
                  <a:pt x="1032671" y="495397"/>
                </a:lnTo>
                <a:lnTo>
                  <a:pt x="996777" y="522394"/>
                </a:lnTo>
                <a:lnTo>
                  <a:pt x="961380" y="550007"/>
                </a:lnTo>
                <a:lnTo>
                  <a:pt x="926487" y="578228"/>
                </a:lnTo>
                <a:lnTo>
                  <a:pt x="892107" y="607048"/>
                </a:lnTo>
                <a:lnTo>
                  <a:pt x="858247" y="636460"/>
                </a:lnTo>
                <a:lnTo>
                  <a:pt x="824915" y="666456"/>
                </a:lnTo>
                <a:lnTo>
                  <a:pt x="792119" y="697028"/>
                </a:lnTo>
                <a:lnTo>
                  <a:pt x="759867" y="728168"/>
                </a:lnTo>
                <a:lnTo>
                  <a:pt x="728168" y="759867"/>
                </a:lnTo>
                <a:lnTo>
                  <a:pt x="697028" y="792119"/>
                </a:lnTo>
                <a:lnTo>
                  <a:pt x="666456" y="824915"/>
                </a:lnTo>
                <a:lnTo>
                  <a:pt x="636460" y="858247"/>
                </a:lnTo>
                <a:lnTo>
                  <a:pt x="607048" y="892107"/>
                </a:lnTo>
                <a:lnTo>
                  <a:pt x="578228" y="926487"/>
                </a:lnTo>
                <a:lnTo>
                  <a:pt x="550007" y="961380"/>
                </a:lnTo>
                <a:lnTo>
                  <a:pt x="522394" y="996777"/>
                </a:lnTo>
                <a:lnTo>
                  <a:pt x="495397" y="1032671"/>
                </a:lnTo>
                <a:lnTo>
                  <a:pt x="469023" y="1069053"/>
                </a:lnTo>
                <a:lnTo>
                  <a:pt x="443280" y="1105915"/>
                </a:lnTo>
                <a:lnTo>
                  <a:pt x="418177" y="1143251"/>
                </a:lnTo>
                <a:lnTo>
                  <a:pt x="393722" y="1181050"/>
                </a:lnTo>
                <a:lnTo>
                  <a:pt x="369921" y="1219307"/>
                </a:lnTo>
                <a:lnTo>
                  <a:pt x="346784" y="1258013"/>
                </a:lnTo>
                <a:lnTo>
                  <a:pt x="324318" y="1297159"/>
                </a:lnTo>
                <a:lnTo>
                  <a:pt x="302531" y="1336738"/>
                </a:lnTo>
                <a:lnTo>
                  <a:pt x="281431" y="1376742"/>
                </a:lnTo>
                <a:lnTo>
                  <a:pt x="261026" y="1417164"/>
                </a:lnTo>
                <a:lnTo>
                  <a:pt x="241324" y="1457994"/>
                </a:lnTo>
                <a:lnTo>
                  <a:pt x="222332" y="1499225"/>
                </a:lnTo>
                <a:lnTo>
                  <a:pt x="204060" y="1540850"/>
                </a:lnTo>
                <a:lnTo>
                  <a:pt x="186514" y="1582860"/>
                </a:lnTo>
                <a:lnTo>
                  <a:pt x="169703" y="1625247"/>
                </a:lnTo>
                <a:lnTo>
                  <a:pt x="153635" y="1668004"/>
                </a:lnTo>
                <a:lnTo>
                  <a:pt x="138317" y="1711122"/>
                </a:lnTo>
                <a:lnTo>
                  <a:pt x="123758" y="1754593"/>
                </a:lnTo>
                <a:lnTo>
                  <a:pt x="109965" y="1798410"/>
                </a:lnTo>
                <a:lnTo>
                  <a:pt x="96947" y="1842565"/>
                </a:lnTo>
                <a:lnTo>
                  <a:pt x="84711" y="1887050"/>
                </a:lnTo>
                <a:lnTo>
                  <a:pt x="73265" y="1931856"/>
                </a:lnTo>
                <a:lnTo>
                  <a:pt x="62618" y="1976976"/>
                </a:lnTo>
                <a:lnTo>
                  <a:pt x="52776" y="2022401"/>
                </a:lnTo>
                <a:lnTo>
                  <a:pt x="43749" y="2068125"/>
                </a:lnTo>
                <a:lnTo>
                  <a:pt x="35544" y="2114139"/>
                </a:lnTo>
                <a:lnTo>
                  <a:pt x="28169" y="2160434"/>
                </a:lnTo>
                <a:lnTo>
                  <a:pt x="21631" y="2207004"/>
                </a:lnTo>
                <a:lnTo>
                  <a:pt x="15940" y="2253840"/>
                </a:lnTo>
                <a:lnTo>
                  <a:pt x="11102" y="2300934"/>
                </a:lnTo>
                <a:lnTo>
                  <a:pt x="7126" y="2348278"/>
                </a:lnTo>
                <a:lnTo>
                  <a:pt x="4020" y="2395865"/>
                </a:lnTo>
                <a:lnTo>
                  <a:pt x="1792" y="2443686"/>
                </a:lnTo>
                <a:lnTo>
                  <a:pt x="449" y="2491734"/>
                </a:lnTo>
                <a:lnTo>
                  <a:pt x="0" y="2540000"/>
                </a:lnTo>
                <a:lnTo>
                  <a:pt x="449" y="2588265"/>
                </a:lnTo>
                <a:lnTo>
                  <a:pt x="1792" y="2636313"/>
                </a:lnTo>
                <a:lnTo>
                  <a:pt x="4020" y="2684134"/>
                </a:lnTo>
                <a:lnTo>
                  <a:pt x="7126" y="2731720"/>
                </a:lnTo>
                <a:lnTo>
                  <a:pt x="11102" y="2779065"/>
                </a:lnTo>
                <a:lnTo>
                  <a:pt x="15940" y="2826159"/>
                </a:lnTo>
                <a:lnTo>
                  <a:pt x="21631" y="2872995"/>
                </a:lnTo>
                <a:lnTo>
                  <a:pt x="28169" y="2919564"/>
                </a:lnTo>
                <a:lnTo>
                  <a:pt x="35544" y="2965860"/>
                </a:lnTo>
                <a:lnTo>
                  <a:pt x="43749" y="3011874"/>
                </a:lnTo>
                <a:lnTo>
                  <a:pt x="52776" y="3057597"/>
                </a:lnTo>
                <a:lnTo>
                  <a:pt x="62618" y="3103023"/>
                </a:lnTo>
                <a:lnTo>
                  <a:pt x="73265" y="3148143"/>
                </a:lnTo>
                <a:lnTo>
                  <a:pt x="84711" y="3192949"/>
                </a:lnTo>
                <a:lnTo>
                  <a:pt x="96947" y="3237433"/>
                </a:lnTo>
                <a:lnTo>
                  <a:pt x="109965" y="3281588"/>
                </a:lnTo>
                <a:lnTo>
                  <a:pt x="123758" y="3325405"/>
                </a:lnTo>
                <a:lnTo>
                  <a:pt x="138317" y="3368877"/>
                </a:lnTo>
                <a:lnTo>
                  <a:pt x="153635" y="3411995"/>
                </a:lnTo>
                <a:lnTo>
                  <a:pt x="169703" y="3454751"/>
                </a:lnTo>
                <a:lnTo>
                  <a:pt x="186514" y="3497139"/>
                </a:lnTo>
                <a:lnTo>
                  <a:pt x="204060" y="3539148"/>
                </a:lnTo>
                <a:lnTo>
                  <a:pt x="222332" y="3580773"/>
                </a:lnTo>
                <a:lnTo>
                  <a:pt x="241324" y="3622005"/>
                </a:lnTo>
                <a:lnTo>
                  <a:pt x="261026" y="3662835"/>
                </a:lnTo>
                <a:lnTo>
                  <a:pt x="281431" y="3703256"/>
                </a:lnTo>
                <a:lnTo>
                  <a:pt x="302531" y="3743260"/>
                </a:lnTo>
                <a:lnTo>
                  <a:pt x="324318" y="3782839"/>
                </a:lnTo>
                <a:lnTo>
                  <a:pt x="346784" y="3821986"/>
                </a:lnTo>
                <a:lnTo>
                  <a:pt x="369921" y="3860691"/>
                </a:lnTo>
                <a:lnTo>
                  <a:pt x="393722" y="3898948"/>
                </a:lnTo>
                <a:lnTo>
                  <a:pt x="418177" y="3936748"/>
                </a:lnTo>
                <a:lnTo>
                  <a:pt x="443280" y="3974083"/>
                </a:lnTo>
                <a:lnTo>
                  <a:pt x="469023" y="4010946"/>
                </a:lnTo>
                <a:lnTo>
                  <a:pt x="495397" y="4047328"/>
                </a:lnTo>
                <a:lnTo>
                  <a:pt x="522394" y="4083221"/>
                </a:lnTo>
                <a:lnTo>
                  <a:pt x="550007" y="4118618"/>
                </a:lnTo>
                <a:lnTo>
                  <a:pt x="578228" y="4153511"/>
                </a:lnTo>
                <a:lnTo>
                  <a:pt x="607048" y="4187891"/>
                </a:lnTo>
                <a:lnTo>
                  <a:pt x="636460" y="4221752"/>
                </a:lnTo>
                <a:lnTo>
                  <a:pt x="666456" y="4255084"/>
                </a:lnTo>
                <a:lnTo>
                  <a:pt x="697028" y="4287879"/>
                </a:lnTo>
                <a:lnTo>
                  <a:pt x="728168" y="4320131"/>
                </a:lnTo>
                <a:lnTo>
                  <a:pt x="759867" y="4351831"/>
                </a:lnTo>
                <a:lnTo>
                  <a:pt x="792119" y="4382970"/>
                </a:lnTo>
                <a:lnTo>
                  <a:pt x="824915" y="4413542"/>
                </a:lnTo>
                <a:lnTo>
                  <a:pt x="858247" y="4443538"/>
                </a:lnTo>
                <a:lnTo>
                  <a:pt x="892107" y="4472950"/>
                </a:lnTo>
                <a:lnTo>
                  <a:pt x="926487" y="4501770"/>
                </a:lnTo>
                <a:lnTo>
                  <a:pt x="961380" y="4529991"/>
                </a:lnTo>
                <a:lnTo>
                  <a:pt x="996777" y="4557604"/>
                </a:lnTo>
                <a:lnTo>
                  <a:pt x="1032671" y="4584601"/>
                </a:lnTo>
                <a:lnTo>
                  <a:pt x="1069053" y="4610975"/>
                </a:lnTo>
                <a:lnTo>
                  <a:pt x="1105915" y="4636718"/>
                </a:lnTo>
                <a:lnTo>
                  <a:pt x="1143251" y="4661821"/>
                </a:lnTo>
                <a:lnTo>
                  <a:pt x="1181050" y="4686277"/>
                </a:lnTo>
                <a:lnTo>
                  <a:pt x="1219307" y="4710077"/>
                </a:lnTo>
                <a:lnTo>
                  <a:pt x="1258013" y="4733215"/>
                </a:lnTo>
                <a:lnTo>
                  <a:pt x="1297159" y="4755681"/>
                </a:lnTo>
                <a:lnTo>
                  <a:pt x="1336738" y="4777468"/>
                </a:lnTo>
                <a:lnTo>
                  <a:pt x="1376742" y="4798568"/>
                </a:lnTo>
                <a:lnTo>
                  <a:pt x="1417164" y="4818973"/>
                </a:lnTo>
                <a:lnTo>
                  <a:pt x="1457994" y="4838675"/>
                </a:lnTo>
                <a:lnTo>
                  <a:pt x="1499225" y="4857666"/>
                </a:lnTo>
                <a:lnTo>
                  <a:pt x="1540850" y="4875938"/>
                </a:lnTo>
                <a:lnTo>
                  <a:pt x="1582860" y="4893484"/>
                </a:lnTo>
                <a:lnTo>
                  <a:pt x="1625247" y="4910295"/>
                </a:lnTo>
                <a:lnTo>
                  <a:pt x="1668004" y="4926363"/>
                </a:lnTo>
                <a:lnTo>
                  <a:pt x="1711122" y="4941681"/>
                </a:lnTo>
                <a:lnTo>
                  <a:pt x="1754593" y="4956240"/>
                </a:lnTo>
                <a:lnTo>
                  <a:pt x="1798410" y="4970033"/>
                </a:lnTo>
                <a:lnTo>
                  <a:pt x="1842565" y="4983052"/>
                </a:lnTo>
                <a:lnTo>
                  <a:pt x="1887050" y="4995288"/>
                </a:lnTo>
                <a:lnTo>
                  <a:pt x="1931856" y="5006733"/>
                </a:lnTo>
                <a:lnTo>
                  <a:pt x="1976976" y="5017381"/>
                </a:lnTo>
                <a:lnTo>
                  <a:pt x="2022401" y="5027222"/>
                </a:lnTo>
                <a:lnTo>
                  <a:pt x="2068125" y="5036250"/>
                </a:lnTo>
                <a:lnTo>
                  <a:pt x="2114139" y="5044455"/>
                </a:lnTo>
                <a:lnTo>
                  <a:pt x="2160434" y="5051830"/>
                </a:lnTo>
                <a:lnTo>
                  <a:pt x="2207004" y="5058367"/>
                </a:lnTo>
                <a:lnTo>
                  <a:pt x="2253840" y="5064059"/>
                </a:lnTo>
                <a:lnTo>
                  <a:pt x="2300934" y="5068896"/>
                </a:lnTo>
                <a:lnTo>
                  <a:pt x="2348278" y="5072872"/>
                </a:lnTo>
                <a:lnTo>
                  <a:pt x="2395865" y="5075978"/>
                </a:lnTo>
                <a:lnTo>
                  <a:pt x="2443686" y="5078207"/>
                </a:lnTo>
                <a:lnTo>
                  <a:pt x="2491734" y="5079550"/>
                </a:lnTo>
                <a:lnTo>
                  <a:pt x="2540000" y="5079999"/>
                </a:lnTo>
                <a:lnTo>
                  <a:pt x="2588265" y="5079550"/>
                </a:lnTo>
                <a:lnTo>
                  <a:pt x="2636313" y="5078207"/>
                </a:lnTo>
                <a:lnTo>
                  <a:pt x="2684134" y="5075978"/>
                </a:lnTo>
                <a:lnTo>
                  <a:pt x="2731720" y="5072872"/>
                </a:lnTo>
                <a:lnTo>
                  <a:pt x="2779065" y="5068896"/>
                </a:lnTo>
                <a:lnTo>
                  <a:pt x="2826159" y="5064059"/>
                </a:lnTo>
                <a:lnTo>
                  <a:pt x="2872995" y="5058367"/>
                </a:lnTo>
                <a:lnTo>
                  <a:pt x="2919564" y="5051830"/>
                </a:lnTo>
                <a:lnTo>
                  <a:pt x="2965860" y="5044455"/>
                </a:lnTo>
                <a:lnTo>
                  <a:pt x="3011874" y="5036250"/>
                </a:lnTo>
                <a:lnTo>
                  <a:pt x="3057597" y="5027222"/>
                </a:lnTo>
                <a:lnTo>
                  <a:pt x="3103023" y="5017381"/>
                </a:lnTo>
                <a:lnTo>
                  <a:pt x="3148143" y="5006733"/>
                </a:lnTo>
                <a:lnTo>
                  <a:pt x="3192949" y="4995288"/>
                </a:lnTo>
                <a:lnTo>
                  <a:pt x="3237433" y="4983052"/>
                </a:lnTo>
                <a:lnTo>
                  <a:pt x="3281588" y="4970033"/>
                </a:lnTo>
                <a:lnTo>
                  <a:pt x="3325405" y="4956240"/>
                </a:lnTo>
                <a:lnTo>
                  <a:pt x="3368877" y="4941681"/>
                </a:lnTo>
                <a:lnTo>
                  <a:pt x="3411995" y="4926363"/>
                </a:lnTo>
                <a:lnTo>
                  <a:pt x="3454751" y="4910295"/>
                </a:lnTo>
                <a:lnTo>
                  <a:pt x="3497139" y="4893484"/>
                </a:lnTo>
                <a:lnTo>
                  <a:pt x="3539149" y="4875938"/>
                </a:lnTo>
                <a:lnTo>
                  <a:pt x="3580773" y="4857666"/>
                </a:lnTo>
                <a:lnTo>
                  <a:pt x="3622005" y="4838675"/>
                </a:lnTo>
                <a:lnTo>
                  <a:pt x="3662835" y="4818973"/>
                </a:lnTo>
                <a:lnTo>
                  <a:pt x="3703256" y="4798568"/>
                </a:lnTo>
                <a:lnTo>
                  <a:pt x="3743260" y="4777468"/>
                </a:lnTo>
                <a:lnTo>
                  <a:pt x="3782840" y="4755681"/>
                </a:lnTo>
                <a:lnTo>
                  <a:pt x="3821986" y="4733215"/>
                </a:lnTo>
                <a:lnTo>
                  <a:pt x="3860691" y="4710077"/>
                </a:lnTo>
                <a:lnTo>
                  <a:pt x="3898948" y="4686277"/>
                </a:lnTo>
                <a:lnTo>
                  <a:pt x="3936748" y="4661821"/>
                </a:lnTo>
                <a:lnTo>
                  <a:pt x="3974083" y="4636718"/>
                </a:lnTo>
                <a:lnTo>
                  <a:pt x="4010946" y="4610975"/>
                </a:lnTo>
                <a:lnTo>
                  <a:pt x="4047328" y="4584601"/>
                </a:lnTo>
                <a:lnTo>
                  <a:pt x="4083221" y="4557604"/>
                </a:lnTo>
                <a:lnTo>
                  <a:pt x="4118619" y="4529991"/>
                </a:lnTo>
                <a:lnTo>
                  <a:pt x="4153511" y="4501770"/>
                </a:lnTo>
                <a:lnTo>
                  <a:pt x="4187892" y="4472950"/>
                </a:lnTo>
                <a:lnTo>
                  <a:pt x="4221752" y="4443538"/>
                </a:lnTo>
                <a:lnTo>
                  <a:pt x="4255084" y="4413542"/>
                </a:lnTo>
                <a:lnTo>
                  <a:pt x="4287879" y="4382970"/>
                </a:lnTo>
                <a:lnTo>
                  <a:pt x="4320131" y="4351831"/>
                </a:lnTo>
                <a:lnTo>
                  <a:pt x="4351831" y="4320131"/>
                </a:lnTo>
                <a:lnTo>
                  <a:pt x="4382970" y="4287879"/>
                </a:lnTo>
                <a:lnTo>
                  <a:pt x="4413542" y="4255084"/>
                </a:lnTo>
                <a:lnTo>
                  <a:pt x="4443538" y="4221752"/>
                </a:lnTo>
                <a:lnTo>
                  <a:pt x="4472950" y="4187891"/>
                </a:lnTo>
                <a:lnTo>
                  <a:pt x="4501771" y="4153511"/>
                </a:lnTo>
                <a:lnTo>
                  <a:pt x="4529991" y="4118618"/>
                </a:lnTo>
                <a:lnTo>
                  <a:pt x="4557604" y="4083221"/>
                </a:lnTo>
                <a:lnTo>
                  <a:pt x="4584602" y="4047328"/>
                </a:lnTo>
                <a:lnTo>
                  <a:pt x="4610976" y="4010946"/>
                </a:lnTo>
                <a:lnTo>
                  <a:pt x="4636718" y="3974083"/>
                </a:lnTo>
                <a:lnTo>
                  <a:pt x="4661821" y="3936748"/>
                </a:lnTo>
                <a:lnTo>
                  <a:pt x="4686277" y="3898948"/>
                </a:lnTo>
                <a:lnTo>
                  <a:pt x="4710078" y="3860691"/>
                </a:lnTo>
                <a:lnTo>
                  <a:pt x="4733215" y="3821986"/>
                </a:lnTo>
                <a:lnTo>
                  <a:pt x="4755681" y="3782839"/>
                </a:lnTo>
                <a:lnTo>
                  <a:pt x="4777468" y="3743260"/>
                </a:lnTo>
                <a:lnTo>
                  <a:pt x="4798568" y="3703256"/>
                </a:lnTo>
                <a:lnTo>
                  <a:pt x="4818973" y="3662835"/>
                </a:lnTo>
                <a:lnTo>
                  <a:pt x="4838675" y="3622005"/>
                </a:lnTo>
                <a:lnTo>
                  <a:pt x="4857666" y="3580773"/>
                </a:lnTo>
                <a:lnTo>
                  <a:pt x="4875939" y="3539148"/>
                </a:lnTo>
                <a:lnTo>
                  <a:pt x="4893484" y="3497139"/>
                </a:lnTo>
                <a:lnTo>
                  <a:pt x="4910295" y="3454751"/>
                </a:lnTo>
                <a:lnTo>
                  <a:pt x="4926364" y="3411995"/>
                </a:lnTo>
                <a:lnTo>
                  <a:pt x="4941681" y="3368877"/>
                </a:lnTo>
                <a:lnTo>
                  <a:pt x="4956241" y="3325405"/>
                </a:lnTo>
                <a:lnTo>
                  <a:pt x="4970034" y="3281588"/>
                </a:lnTo>
                <a:lnTo>
                  <a:pt x="4983052" y="3237433"/>
                </a:lnTo>
                <a:lnTo>
                  <a:pt x="4995288" y="3192949"/>
                </a:lnTo>
                <a:lnTo>
                  <a:pt x="5006734" y="3148143"/>
                </a:lnTo>
                <a:lnTo>
                  <a:pt x="5017381" y="3103023"/>
                </a:lnTo>
                <a:lnTo>
                  <a:pt x="5027223" y="3057597"/>
                </a:lnTo>
                <a:lnTo>
                  <a:pt x="5036250" y="3011874"/>
                </a:lnTo>
                <a:lnTo>
                  <a:pt x="5044455" y="2965860"/>
                </a:lnTo>
                <a:lnTo>
                  <a:pt x="5051830" y="2919564"/>
                </a:lnTo>
                <a:lnTo>
                  <a:pt x="5058368" y="2872995"/>
                </a:lnTo>
                <a:lnTo>
                  <a:pt x="5064059" y="2826159"/>
                </a:lnTo>
                <a:lnTo>
                  <a:pt x="5068897" y="2779065"/>
                </a:lnTo>
                <a:lnTo>
                  <a:pt x="5072872" y="2731720"/>
                </a:lnTo>
                <a:lnTo>
                  <a:pt x="5075979" y="2684134"/>
                </a:lnTo>
                <a:lnTo>
                  <a:pt x="5078207" y="2636313"/>
                </a:lnTo>
                <a:lnTo>
                  <a:pt x="5079550" y="2588265"/>
                </a:lnTo>
                <a:lnTo>
                  <a:pt x="5080000" y="2540000"/>
                </a:lnTo>
                <a:lnTo>
                  <a:pt x="5079550" y="2491734"/>
                </a:lnTo>
                <a:lnTo>
                  <a:pt x="5078207" y="2443686"/>
                </a:lnTo>
                <a:lnTo>
                  <a:pt x="5075979" y="2395865"/>
                </a:lnTo>
                <a:lnTo>
                  <a:pt x="5072872" y="2348278"/>
                </a:lnTo>
                <a:lnTo>
                  <a:pt x="5068897" y="2300934"/>
                </a:lnTo>
                <a:lnTo>
                  <a:pt x="5064059" y="2253840"/>
                </a:lnTo>
                <a:lnTo>
                  <a:pt x="5058368" y="2207004"/>
                </a:lnTo>
                <a:lnTo>
                  <a:pt x="5051830" y="2160434"/>
                </a:lnTo>
                <a:lnTo>
                  <a:pt x="5044455" y="2114139"/>
                </a:lnTo>
                <a:lnTo>
                  <a:pt x="5036250" y="2068125"/>
                </a:lnTo>
                <a:lnTo>
                  <a:pt x="5027223" y="2022401"/>
                </a:lnTo>
                <a:lnTo>
                  <a:pt x="5017381" y="1976976"/>
                </a:lnTo>
                <a:lnTo>
                  <a:pt x="5006734" y="1931856"/>
                </a:lnTo>
                <a:lnTo>
                  <a:pt x="4995288" y="1887050"/>
                </a:lnTo>
                <a:lnTo>
                  <a:pt x="4983052" y="1842565"/>
                </a:lnTo>
                <a:lnTo>
                  <a:pt x="4970034" y="1798410"/>
                </a:lnTo>
                <a:lnTo>
                  <a:pt x="4956241" y="1754593"/>
                </a:lnTo>
                <a:lnTo>
                  <a:pt x="4941681" y="1711122"/>
                </a:lnTo>
                <a:lnTo>
                  <a:pt x="4926364" y="1668004"/>
                </a:lnTo>
                <a:lnTo>
                  <a:pt x="4910295" y="1625247"/>
                </a:lnTo>
                <a:lnTo>
                  <a:pt x="4893484" y="1582860"/>
                </a:lnTo>
                <a:lnTo>
                  <a:pt x="4875939" y="1540850"/>
                </a:lnTo>
                <a:lnTo>
                  <a:pt x="4857666" y="1499225"/>
                </a:lnTo>
                <a:lnTo>
                  <a:pt x="4838675" y="1457994"/>
                </a:lnTo>
                <a:lnTo>
                  <a:pt x="4818973" y="1417164"/>
                </a:lnTo>
                <a:lnTo>
                  <a:pt x="4798568" y="1376742"/>
                </a:lnTo>
                <a:lnTo>
                  <a:pt x="4777468" y="1336738"/>
                </a:lnTo>
                <a:lnTo>
                  <a:pt x="4755681" y="1297159"/>
                </a:lnTo>
                <a:lnTo>
                  <a:pt x="4733215" y="1258013"/>
                </a:lnTo>
                <a:lnTo>
                  <a:pt x="4710078" y="1219307"/>
                </a:lnTo>
                <a:lnTo>
                  <a:pt x="4686277" y="1181050"/>
                </a:lnTo>
                <a:lnTo>
                  <a:pt x="4661821" y="1143251"/>
                </a:lnTo>
                <a:lnTo>
                  <a:pt x="4636718" y="1105915"/>
                </a:lnTo>
                <a:lnTo>
                  <a:pt x="4610976" y="1069053"/>
                </a:lnTo>
                <a:lnTo>
                  <a:pt x="4584602" y="1032671"/>
                </a:lnTo>
                <a:lnTo>
                  <a:pt x="4557604" y="996777"/>
                </a:lnTo>
                <a:lnTo>
                  <a:pt x="4529991" y="961380"/>
                </a:lnTo>
                <a:lnTo>
                  <a:pt x="4501771" y="926487"/>
                </a:lnTo>
                <a:lnTo>
                  <a:pt x="4472950" y="892107"/>
                </a:lnTo>
                <a:lnTo>
                  <a:pt x="4443538" y="858247"/>
                </a:lnTo>
                <a:lnTo>
                  <a:pt x="4413542" y="824915"/>
                </a:lnTo>
                <a:lnTo>
                  <a:pt x="4382970" y="792119"/>
                </a:lnTo>
                <a:lnTo>
                  <a:pt x="4351831" y="759867"/>
                </a:lnTo>
                <a:lnTo>
                  <a:pt x="4320131" y="728168"/>
                </a:lnTo>
                <a:lnTo>
                  <a:pt x="4287879" y="697028"/>
                </a:lnTo>
                <a:lnTo>
                  <a:pt x="4255084" y="666456"/>
                </a:lnTo>
                <a:lnTo>
                  <a:pt x="4221752" y="636460"/>
                </a:lnTo>
                <a:lnTo>
                  <a:pt x="4187892" y="607048"/>
                </a:lnTo>
                <a:lnTo>
                  <a:pt x="4153511" y="578228"/>
                </a:lnTo>
                <a:lnTo>
                  <a:pt x="4118619" y="550007"/>
                </a:lnTo>
                <a:lnTo>
                  <a:pt x="4083221" y="522394"/>
                </a:lnTo>
                <a:lnTo>
                  <a:pt x="4047328" y="495397"/>
                </a:lnTo>
                <a:lnTo>
                  <a:pt x="4010946" y="469023"/>
                </a:lnTo>
                <a:lnTo>
                  <a:pt x="3974083" y="443280"/>
                </a:lnTo>
                <a:lnTo>
                  <a:pt x="3936748" y="418177"/>
                </a:lnTo>
                <a:lnTo>
                  <a:pt x="3898948" y="393722"/>
                </a:lnTo>
                <a:lnTo>
                  <a:pt x="3860691" y="369921"/>
                </a:lnTo>
                <a:lnTo>
                  <a:pt x="3821986" y="346784"/>
                </a:lnTo>
                <a:lnTo>
                  <a:pt x="3782840" y="324318"/>
                </a:lnTo>
                <a:lnTo>
                  <a:pt x="3743260" y="302531"/>
                </a:lnTo>
                <a:lnTo>
                  <a:pt x="3703256" y="281431"/>
                </a:lnTo>
                <a:lnTo>
                  <a:pt x="3662835" y="261026"/>
                </a:lnTo>
                <a:lnTo>
                  <a:pt x="3622005" y="241324"/>
                </a:lnTo>
                <a:lnTo>
                  <a:pt x="3580773" y="222332"/>
                </a:lnTo>
                <a:lnTo>
                  <a:pt x="3539149" y="204060"/>
                </a:lnTo>
                <a:lnTo>
                  <a:pt x="3497139" y="186514"/>
                </a:lnTo>
                <a:lnTo>
                  <a:pt x="3454751" y="169703"/>
                </a:lnTo>
                <a:lnTo>
                  <a:pt x="3411995" y="153635"/>
                </a:lnTo>
                <a:lnTo>
                  <a:pt x="3368877" y="138317"/>
                </a:lnTo>
                <a:lnTo>
                  <a:pt x="3325405" y="123758"/>
                </a:lnTo>
                <a:lnTo>
                  <a:pt x="3281588" y="109965"/>
                </a:lnTo>
                <a:lnTo>
                  <a:pt x="3237433" y="96947"/>
                </a:lnTo>
                <a:lnTo>
                  <a:pt x="3192949" y="84711"/>
                </a:lnTo>
                <a:lnTo>
                  <a:pt x="3148143" y="73265"/>
                </a:lnTo>
                <a:lnTo>
                  <a:pt x="3103023" y="62618"/>
                </a:lnTo>
                <a:lnTo>
                  <a:pt x="3057597" y="52776"/>
                </a:lnTo>
                <a:lnTo>
                  <a:pt x="3011874" y="43749"/>
                </a:lnTo>
                <a:lnTo>
                  <a:pt x="2965860" y="35544"/>
                </a:lnTo>
                <a:lnTo>
                  <a:pt x="2919564" y="28169"/>
                </a:lnTo>
                <a:lnTo>
                  <a:pt x="2872995" y="21631"/>
                </a:lnTo>
                <a:lnTo>
                  <a:pt x="2826159" y="15940"/>
                </a:lnTo>
                <a:lnTo>
                  <a:pt x="2779065" y="11102"/>
                </a:lnTo>
                <a:lnTo>
                  <a:pt x="2731720" y="7126"/>
                </a:lnTo>
                <a:lnTo>
                  <a:pt x="2684134" y="4020"/>
                </a:lnTo>
                <a:lnTo>
                  <a:pt x="2636313" y="1792"/>
                </a:lnTo>
                <a:lnTo>
                  <a:pt x="2588265" y="449"/>
                </a:lnTo>
                <a:lnTo>
                  <a:pt x="2540000" y="0"/>
                </a:lnTo>
                <a:close/>
              </a:path>
            </a:pathLst>
          </a:custGeom>
          <a:solidFill>
            <a:srgbClr val="000000">
              <a:alpha val="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4418" y="2017267"/>
            <a:ext cx="7520940" cy="2835910"/>
          </a:xfrm>
          <a:prstGeom prst="rect"/>
        </p:spPr>
        <p:txBody>
          <a:bodyPr wrap="square" lIns="0" tIns="129540" rIns="0" bIns="0" rtlCol="0" vert="horz">
            <a:spAutoFit/>
          </a:bodyPr>
          <a:lstStyle/>
          <a:p>
            <a:pPr algn="ctr" marL="12700" marR="5080" indent="1270">
              <a:lnSpc>
                <a:spcPts val="7100"/>
              </a:lnSpc>
              <a:spcBef>
                <a:spcPts val="1020"/>
              </a:spcBef>
            </a:pPr>
            <a:r>
              <a:rPr dirty="0" sz="6600" spc="114">
                <a:solidFill>
                  <a:srgbClr val="FFFFFF"/>
                </a:solidFill>
              </a:rPr>
              <a:t>Los</a:t>
            </a:r>
            <a:r>
              <a:rPr dirty="0" sz="6600" spc="340">
                <a:solidFill>
                  <a:srgbClr val="FFFFFF"/>
                </a:solidFill>
              </a:rPr>
              <a:t> </a:t>
            </a:r>
            <a:r>
              <a:rPr dirty="0" sz="6600" spc="150">
                <a:solidFill>
                  <a:srgbClr val="FFFCC4"/>
                </a:solidFill>
              </a:rPr>
              <a:t>números</a:t>
            </a:r>
            <a:r>
              <a:rPr dirty="0" sz="6600" spc="330">
                <a:solidFill>
                  <a:srgbClr val="FFFCC4"/>
                </a:solidFill>
              </a:rPr>
              <a:t> </a:t>
            </a:r>
            <a:r>
              <a:rPr dirty="0" sz="6600" spc="85">
                <a:solidFill>
                  <a:srgbClr val="FFFCC4"/>
                </a:solidFill>
              </a:rPr>
              <a:t>de</a:t>
            </a:r>
            <a:r>
              <a:rPr dirty="0" sz="6600" spc="340">
                <a:solidFill>
                  <a:srgbClr val="FFFCC4"/>
                </a:solidFill>
              </a:rPr>
              <a:t> </a:t>
            </a:r>
            <a:r>
              <a:rPr dirty="0" u="heavy" sz="6600" spc="175">
                <a:solidFill>
                  <a:srgbClr val="FFFCC4"/>
                </a:solidFill>
                <a:uFill>
                  <a:solidFill>
                    <a:srgbClr val="FFFCC4"/>
                  </a:solidFill>
                </a:uFill>
              </a:rPr>
              <a:t>una </a:t>
            </a:r>
            <a:r>
              <a:rPr dirty="0" sz="6600" spc="180">
                <a:solidFill>
                  <a:srgbClr val="FFFCC4"/>
                </a:solidFill>
              </a:rPr>
              <a:t> </a:t>
            </a:r>
            <a:r>
              <a:rPr dirty="0" sz="6600" spc="145">
                <a:solidFill>
                  <a:srgbClr val="FFFCC4"/>
                </a:solidFill>
              </a:rPr>
              <a:t>cocina</a:t>
            </a:r>
            <a:r>
              <a:rPr dirty="0" sz="6600" spc="315">
                <a:solidFill>
                  <a:srgbClr val="FFFCC4"/>
                </a:solidFill>
              </a:rPr>
              <a:t> </a:t>
            </a:r>
            <a:r>
              <a:rPr dirty="0" sz="6600">
                <a:solidFill>
                  <a:srgbClr val="FFFCC4"/>
                </a:solidFill>
              </a:rPr>
              <a:t>y</a:t>
            </a:r>
            <a:r>
              <a:rPr dirty="0" sz="6600" spc="325">
                <a:solidFill>
                  <a:srgbClr val="FFFCC4"/>
                </a:solidFill>
              </a:rPr>
              <a:t> </a:t>
            </a:r>
            <a:r>
              <a:rPr dirty="0" sz="6600" spc="150">
                <a:solidFill>
                  <a:srgbClr val="FFFCC4"/>
                </a:solidFill>
              </a:rPr>
              <a:t>opciones</a:t>
            </a:r>
            <a:r>
              <a:rPr dirty="0" sz="6600" spc="330">
                <a:solidFill>
                  <a:srgbClr val="FFFCC4"/>
                </a:solidFill>
              </a:rPr>
              <a:t> </a:t>
            </a:r>
            <a:r>
              <a:rPr dirty="0" sz="6600" spc="170">
                <a:solidFill>
                  <a:srgbClr val="FFFCC4"/>
                </a:solidFill>
              </a:rPr>
              <a:t>de </a:t>
            </a:r>
            <a:r>
              <a:rPr dirty="0" sz="6600" spc="-1480">
                <a:solidFill>
                  <a:srgbClr val="FFFCC4"/>
                </a:solidFill>
              </a:rPr>
              <a:t> </a:t>
            </a:r>
            <a:r>
              <a:rPr dirty="0" sz="6600" spc="175">
                <a:solidFill>
                  <a:srgbClr val="FFFCC4"/>
                </a:solidFill>
              </a:rPr>
              <a:t>ubicación</a:t>
            </a:r>
            <a:endParaRPr sz="6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3304" y="1733464"/>
          <a:ext cx="6057900" cy="3899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504950"/>
                <a:gridCol w="1504950"/>
                <a:gridCol w="1504950"/>
              </a:tblGrid>
              <a:tr h="544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Conceptos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1765">
                    <a:lnL w="19050">
                      <a:solidFill>
                        <a:srgbClr val="EBEBEB"/>
                      </a:solidFill>
                      <a:prstDash val="solid"/>
                    </a:lnL>
                    <a:lnR w="19050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19050">
                      <a:solidFill>
                        <a:srgbClr val="EBEBEB"/>
                      </a:solidFill>
                      <a:prstDash val="solid"/>
                    </a:lnB>
                    <a:solidFill>
                      <a:srgbClr val="39A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INVERSIÓN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1765">
                    <a:lnL w="19050">
                      <a:solidFill>
                        <a:srgbClr val="EBEBEB"/>
                      </a:solidFill>
                      <a:prstDash val="solid"/>
                    </a:lnL>
                    <a:lnR w="19050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19050">
                      <a:solidFill>
                        <a:srgbClr val="EBEBEB"/>
                      </a:solidFill>
                      <a:prstDash val="solid"/>
                    </a:lnB>
                    <a:solidFill>
                      <a:srgbClr val="39AF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Conceptos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1765">
                    <a:lnL w="19050">
                      <a:solidFill>
                        <a:srgbClr val="EBEBEB"/>
                      </a:solidFill>
                      <a:prstDash val="solid"/>
                    </a:lnL>
                    <a:lnR w="19050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19050">
                      <a:solidFill>
                        <a:srgbClr val="EBEBEB"/>
                      </a:solidFill>
                      <a:prstDash val="solid"/>
                    </a:lnB>
                    <a:solidFill>
                      <a:srgbClr val="0CAF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GASTOS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FIJOS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1765">
                    <a:lnL w="19050">
                      <a:solidFill>
                        <a:srgbClr val="EBEBEB"/>
                      </a:solidFill>
                      <a:prstDash val="solid"/>
                    </a:lnL>
                    <a:lnR w="19050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19050">
                      <a:solidFill>
                        <a:srgbClr val="EBEBEB"/>
                      </a:solidFill>
                      <a:prstDash val="solid"/>
                    </a:lnB>
                    <a:solidFill>
                      <a:srgbClr val="0CAF86"/>
                    </a:solidFill>
                  </a:tcPr>
                </a:tc>
              </a:tr>
              <a:tr h="54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Cocina</a:t>
                      </a:r>
                      <a:r>
                        <a:rPr dirty="0" sz="1200" spc="-1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2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obra</a:t>
                      </a:r>
                      <a:r>
                        <a:rPr dirty="0" sz="1200" spc="-1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$1,500K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Nómina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$90K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19050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 marL="59055" marR="50800" indent="-1270">
                        <a:lnSpc>
                          <a:spcPct val="1008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Registro de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marca,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branding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identidad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200" spc="-26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estudio</a:t>
                      </a:r>
                      <a:r>
                        <a:rPr dirty="0" sz="1200" spc="-1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de mercado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$210K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Renta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$25K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544720">
                <a:tc>
                  <a:txBody>
                    <a:bodyPr/>
                    <a:lstStyle/>
                    <a:p>
                      <a:pPr marL="394335" marR="193040" indent="-193675">
                        <a:lnSpc>
                          <a:spcPct val="105000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Platos,</a:t>
                      </a:r>
                      <a:r>
                        <a:rPr dirty="0" sz="1200" spc="-4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cucharas</a:t>
                      </a:r>
                      <a:r>
                        <a:rPr dirty="0" sz="1200" spc="-3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200" spc="-26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bolsas</a:t>
                      </a:r>
                      <a:r>
                        <a:rPr dirty="0" sz="1200" spc="-1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(3m)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$710K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Servicios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$15K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54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Insumos</a:t>
                      </a:r>
                      <a:r>
                        <a:rPr dirty="0" sz="1200" spc="-2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(1M,</a:t>
                      </a:r>
                      <a:r>
                        <a:rPr dirty="0" sz="1200" spc="-2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35%)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$284K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Publicidad</a:t>
                      </a:r>
                      <a:r>
                        <a:rPr dirty="0" sz="1200" spc="-3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3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redes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$35K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544720">
                <a:tc>
                  <a:txBody>
                    <a:bodyPr/>
                    <a:lstStyle/>
                    <a:p>
                      <a:pPr marL="187960" marR="66675" indent="-114300">
                        <a:lnSpc>
                          <a:spcPct val="103299"/>
                        </a:lnSpc>
                        <a:spcBef>
                          <a:spcPts val="565"/>
                        </a:spcBef>
                      </a:pP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Página web, dominios </a:t>
                      </a:r>
                      <a:r>
                        <a:rPr dirty="0" sz="1200" spc="-26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2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acta</a:t>
                      </a:r>
                      <a:r>
                        <a:rPr dirty="0" sz="1200" spc="-1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constitutiva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$60K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Otros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$10K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5447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spc="-5" b="1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b="1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$2,761K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spc="-5" b="1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b="1">
                          <a:solidFill>
                            <a:srgbClr val="A9A9A9"/>
                          </a:solidFill>
                          <a:latin typeface="Calibri"/>
                          <a:cs typeface="Calibri"/>
                        </a:rPr>
                        <a:t>$175K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28575">
                      <a:solidFill>
                        <a:srgbClr val="EBEBEB"/>
                      </a:solidFill>
                      <a:prstDash val="solid"/>
                    </a:lnL>
                    <a:lnR w="28575">
                      <a:solidFill>
                        <a:srgbClr val="EBEBEB"/>
                      </a:solidFill>
                      <a:prstDash val="solid"/>
                    </a:lnR>
                    <a:lnT w="28575">
                      <a:solidFill>
                        <a:srgbClr val="EBEBEB"/>
                      </a:solidFill>
                      <a:prstDash val="solid"/>
                    </a:lnT>
                    <a:lnB w="28575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402288" y="6067044"/>
            <a:ext cx="1847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2</a:t>
            </a:r>
            <a:r>
              <a:rPr dirty="0" sz="800" spc="-4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5</a:t>
            </a: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304" y="823467"/>
            <a:ext cx="403034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>
                <a:solidFill>
                  <a:srgbClr val="797979"/>
                </a:solidFill>
              </a:rPr>
              <a:t>ASÍ</a:t>
            </a:r>
            <a:r>
              <a:rPr dirty="0" spc="125">
                <a:solidFill>
                  <a:srgbClr val="797979"/>
                </a:solidFill>
              </a:rPr>
              <a:t> </a:t>
            </a:r>
            <a:r>
              <a:rPr dirty="0" spc="55">
                <a:solidFill>
                  <a:srgbClr val="797979"/>
                </a:solidFill>
              </a:rPr>
              <a:t>LOS</a:t>
            </a:r>
            <a:r>
              <a:rPr dirty="0" spc="120">
                <a:solidFill>
                  <a:srgbClr val="797979"/>
                </a:solidFill>
              </a:rPr>
              <a:t> </a:t>
            </a:r>
            <a:r>
              <a:rPr dirty="0" spc="75">
                <a:solidFill>
                  <a:srgbClr val="5478C3"/>
                </a:solidFill>
              </a:rPr>
              <a:t>NÚMEROS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3045" y="1748028"/>
            <a:ext cx="4568825" cy="383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87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Con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un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ticket </a:t>
            </a:r>
            <a:r>
              <a:rPr dirty="0" sz="2000" spc="25">
                <a:solidFill>
                  <a:srgbClr val="686F76"/>
                </a:solidFill>
                <a:latin typeface="Arial MT"/>
                <a:cs typeface="Arial MT"/>
              </a:rPr>
              <a:t>promedio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$350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y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un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20">
                <a:solidFill>
                  <a:srgbClr val="686F76"/>
                </a:solidFill>
                <a:latin typeface="Arial MT"/>
                <a:cs typeface="Arial MT"/>
              </a:rPr>
              <a:t>costo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un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35% el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punto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20">
                <a:solidFill>
                  <a:srgbClr val="686F76"/>
                </a:solidFill>
                <a:latin typeface="Arial MT"/>
                <a:cs typeface="Arial MT"/>
              </a:rPr>
              <a:t>equilibrio </a:t>
            </a:r>
            <a:r>
              <a:rPr dirty="0" sz="2000" spc="-54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686F76"/>
                </a:solidFill>
                <a:latin typeface="Arial MT"/>
                <a:cs typeface="Arial MT"/>
              </a:rPr>
              <a:t>equivale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 a </a:t>
            </a:r>
            <a:r>
              <a:rPr dirty="0" sz="2000" spc="10">
                <a:solidFill>
                  <a:srgbClr val="686F76"/>
                </a:solidFill>
                <a:latin typeface="Arial MT"/>
                <a:cs typeface="Arial MT"/>
              </a:rPr>
              <a:t>atender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 25 </a:t>
            </a:r>
            <a:r>
              <a:rPr dirty="0" sz="2000" spc="45">
                <a:solidFill>
                  <a:srgbClr val="686F76"/>
                </a:solidFill>
                <a:latin typeface="Arial MT"/>
                <a:cs typeface="Arial MT"/>
              </a:rPr>
              <a:t>pedidos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686F76"/>
                </a:solidFill>
                <a:latin typeface="Arial MT"/>
                <a:cs typeface="Arial MT"/>
              </a:rPr>
              <a:t>diarios.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La venta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90 </a:t>
            </a:r>
            <a:r>
              <a:rPr dirty="0" sz="2000" spc="10">
                <a:solidFill>
                  <a:srgbClr val="686F76"/>
                </a:solidFill>
                <a:latin typeface="Arial MT"/>
                <a:cs typeface="Arial MT"/>
              </a:rPr>
              <a:t>servicios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diarios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nos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genera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un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ingreso bruto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$945K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menos </a:t>
            </a:r>
            <a:r>
              <a:rPr dirty="0" sz="2000" spc="10">
                <a:solidFill>
                  <a:srgbClr val="686F76"/>
                </a:solidFill>
                <a:latin typeface="Arial MT"/>
                <a:cs typeface="Arial MT"/>
              </a:rPr>
              <a:t>comisión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Rappi, gastos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y </a:t>
            </a:r>
            <a:r>
              <a:rPr dirty="0" sz="2000" spc="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costo,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la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25">
                <a:solidFill>
                  <a:srgbClr val="686F76"/>
                </a:solidFill>
                <a:latin typeface="Arial MT"/>
                <a:cs typeface="Arial MT"/>
              </a:rPr>
              <a:t>utilidad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bruta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 mensual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686F76"/>
                </a:solidFill>
                <a:latin typeface="Arial MT"/>
                <a:cs typeface="Arial MT"/>
              </a:rPr>
              <a:t>sería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$400K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 MT"/>
              <a:cs typeface="Arial MT"/>
            </a:endParaRPr>
          </a:p>
          <a:p>
            <a:pPr marL="12700" marR="428625">
              <a:lnSpc>
                <a:spcPct val="100000"/>
              </a:lnSpc>
            </a:pPr>
            <a:r>
              <a:rPr dirty="0" sz="2000" spc="-60">
                <a:solidFill>
                  <a:srgbClr val="686F76"/>
                </a:solidFill>
                <a:latin typeface="Arial MT"/>
                <a:cs typeface="Arial MT"/>
              </a:rPr>
              <a:t>El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40">
                <a:solidFill>
                  <a:srgbClr val="686F76"/>
                </a:solidFill>
                <a:latin typeface="Arial MT"/>
                <a:cs typeface="Arial MT"/>
              </a:rPr>
              <a:t>ROI</a:t>
            </a:r>
            <a:r>
              <a:rPr dirty="0" sz="2000" spc="-2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en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estas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30">
                <a:solidFill>
                  <a:srgbClr val="686F76"/>
                </a:solidFill>
                <a:latin typeface="Arial MT"/>
                <a:cs typeface="Arial MT"/>
              </a:rPr>
              <a:t>condiciones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es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7 </a:t>
            </a:r>
            <a:r>
              <a:rPr dirty="0" sz="2000" spc="-54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meses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6774" y="302259"/>
            <a:ext cx="1555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 b="1">
                <a:solidFill>
                  <a:srgbClr val="BFBFBF"/>
                </a:solidFill>
                <a:latin typeface="Calibri"/>
                <a:cs typeface="Calibri"/>
              </a:rPr>
              <a:t>26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8" y="1"/>
            <a:ext cx="5361305" cy="6858000"/>
            <a:chOff x="1588" y="1"/>
            <a:chExt cx="5361305" cy="6858000"/>
          </a:xfrm>
        </p:grpSpPr>
        <p:sp>
          <p:nvSpPr>
            <p:cNvPr id="4" name="object 4"/>
            <p:cNvSpPr/>
            <p:nvPr/>
          </p:nvSpPr>
          <p:spPr>
            <a:xfrm>
              <a:off x="1588" y="1"/>
              <a:ext cx="5361305" cy="6858000"/>
            </a:xfrm>
            <a:custGeom>
              <a:avLst/>
              <a:gdLst/>
              <a:ahLst/>
              <a:cxnLst/>
              <a:rect l="l" t="t" r="r" b="b"/>
              <a:pathLst>
                <a:path w="5361305" h="6858000">
                  <a:moveTo>
                    <a:pt x="5361305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361305" y="6857999"/>
                  </a:lnTo>
                  <a:lnTo>
                    <a:pt x="5361305" y="0"/>
                  </a:lnTo>
                  <a:close/>
                </a:path>
              </a:pathLst>
            </a:custGeom>
            <a:solidFill>
              <a:srgbClr val="3657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433" y="5912939"/>
              <a:ext cx="224765" cy="2247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824" y="5895647"/>
              <a:ext cx="126177" cy="23475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9403" y="1888235"/>
            <a:ext cx="2364740" cy="36556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0485">
              <a:lnSpc>
                <a:spcPct val="119000"/>
              </a:lnSpc>
              <a:spcBef>
                <a:spcPts val="90"/>
              </a:spcBef>
            </a:pP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Este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es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un documento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confidencial, cualquier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aclaración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o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duda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pueden 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hacer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contacto</a:t>
            </a:r>
            <a:r>
              <a:rPr dirty="0" sz="1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con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nosotros.</a:t>
            </a:r>
            <a:endParaRPr sz="1400">
              <a:latin typeface="Segoe UI"/>
              <a:cs typeface="Segoe UI"/>
            </a:endParaRPr>
          </a:p>
          <a:p>
            <a:pPr marL="12700" marR="447675">
              <a:lnSpc>
                <a:spcPct val="197100"/>
              </a:lnSpc>
              <a:spcBef>
                <a:spcPts val="480"/>
              </a:spcBef>
            </a:pP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Envíanos un mensaje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a: 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S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r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o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@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r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ala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b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.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o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m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Segoe UI"/>
              <a:cs typeface="Segoe UI"/>
            </a:endParaRPr>
          </a:p>
          <a:p>
            <a:pPr marL="12700" marR="901065">
              <a:lnSpc>
                <a:spcPct val="98600"/>
              </a:lnSpc>
            </a:pP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Edificio</a:t>
            </a:r>
            <a:r>
              <a:rPr dirty="0" sz="1400" spc="38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MIND 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Piso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2, 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oficina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2L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Avenida</a:t>
            </a:r>
            <a:r>
              <a:rPr dirty="0" sz="1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Segoe UI"/>
                <a:cs typeface="Segoe UI"/>
              </a:rPr>
              <a:t>Faro</a:t>
            </a:r>
            <a:r>
              <a:rPr dirty="0" sz="1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2350</a:t>
            </a: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699"/>
              </a:lnSpc>
              <a:spcBef>
                <a:spcPts val="15"/>
              </a:spcBef>
            </a:pP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Residencial Victoria, CP 44550 </a:t>
            </a:r>
            <a:r>
              <a:rPr dirty="0" sz="1400" spc="-3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Guadalajara, Jalisco,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México </a:t>
            </a:r>
            <a:r>
              <a:rPr dirty="0" sz="14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(33)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3956</a:t>
            </a:r>
            <a:r>
              <a:rPr dirty="0" sz="1400" spc="-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>
                <a:solidFill>
                  <a:srgbClr val="FFFFFF"/>
                </a:solidFill>
                <a:latin typeface="Segoe UI"/>
                <a:cs typeface="Segoe UI"/>
              </a:rPr>
              <a:t>- </a:t>
            </a:r>
            <a:r>
              <a:rPr dirty="0" sz="1400" spc="-5">
                <a:solidFill>
                  <a:srgbClr val="FFFFFF"/>
                </a:solidFill>
                <a:latin typeface="Segoe UI"/>
                <a:cs typeface="Segoe UI"/>
              </a:rPr>
              <a:t>9063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9403" y="691388"/>
            <a:ext cx="36004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FFFFFF"/>
                </a:solidFill>
                <a:latin typeface="Segoe UI"/>
                <a:cs typeface="Segoe UI"/>
              </a:rPr>
              <a:t>GRACIAS,</a:t>
            </a:r>
            <a:r>
              <a:rPr dirty="0" sz="3000" spc="-7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3000" b="1">
                <a:solidFill>
                  <a:srgbClr val="FFFFFF"/>
                </a:solidFill>
                <a:latin typeface="Segoe UI"/>
                <a:cs typeface="Segoe UI"/>
              </a:rPr>
              <a:t>SIGAMOS </a:t>
            </a:r>
            <a:r>
              <a:rPr dirty="0" sz="3000" spc="-81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3000" b="1">
                <a:solidFill>
                  <a:srgbClr val="FFFFFF"/>
                </a:solidFill>
                <a:latin typeface="Segoe UI"/>
                <a:cs typeface="Segoe UI"/>
              </a:rPr>
              <a:t>EN</a:t>
            </a:r>
            <a:r>
              <a:rPr dirty="0" sz="3000" spc="-1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3000" spc="-55" b="1">
                <a:solidFill>
                  <a:srgbClr val="FFFFFF"/>
                </a:solidFill>
                <a:latin typeface="Segoe UI"/>
                <a:cs typeface="Segoe UI"/>
              </a:rPr>
              <a:t>CONTACTO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404" y="515619"/>
            <a:ext cx="21329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50" b="1" i="1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dirty="0" sz="1000" spc="-1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dirty="0" sz="1000" spc="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150" b="1" i="1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dirty="0" sz="1000" spc="-1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dirty="0" sz="1000" spc="-1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dirty="0" sz="1000" spc="-1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dirty="0" sz="1000" spc="-1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dirty="0" sz="1000" spc="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dirty="0" sz="1000" spc="-1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dirty="0" sz="1000" spc="1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dirty="0" sz="1000" spc="-12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000" spc="-1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dirty="0" sz="1000" spc="-1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dirty="0" sz="1000" spc="-1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dirty="0" sz="1000" spc="-13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spc="150" b="1" i="1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dirty="0" sz="1000" spc="-130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dirty="0" sz="1000" spc="-125" b="1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53687" y="6119526"/>
            <a:ext cx="2453004" cy="52367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01930" y="1"/>
            <a:ext cx="11290300" cy="6858000"/>
            <a:chOff x="901930" y="1"/>
            <a:chExt cx="11290300" cy="6858000"/>
          </a:xfrm>
        </p:grpSpPr>
        <p:sp>
          <p:nvSpPr>
            <p:cNvPr id="12" name="object 12"/>
            <p:cNvSpPr/>
            <p:nvPr/>
          </p:nvSpPr>
          <p:spPr>
            <a:xfrm>
              <a:off x="901930" y="1731166"/>
              <a:ext cx="1090295" cy="22860"/>
            </a:xfrm>
            <a:custGeom>
              <a:avLst/>
              <a:gdLst/>
              <a:ahLst/>
              <a:cxnLst/>
              <a:rect l="l" t="t" r="r" b="b"/>
              <a:pathLst>
                <a:path w="1090295" h="22860">
                  <a:moveTo>
                    <a:pt x="1090103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090103" y="22860"/>
                  </a:lnTo>
                  <a:lnTo>
                    <a:pt x="10901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7639" y="1"/>
              <a:ext cx="6824360" cy="68579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699" y="4206594"/>
              <a:ext cx="1352048" cy="13520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0174" y="5845546"/>
              <a:ext cx="356163" cy="356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000" y="88900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5080000" h="5080000">
                <a:moveTo>
                  <a:pt x="2540000" y="0"/>
                </a:moveTo>
                <a:lnTo>
                  <a:pt x="2491734" y="449"/>
                </a:lnTo>
                <a:lnTo>
                  <a:pt x="2443686" y="1792"/>
                </a:lnTo>
                <a:lnTo>
                  <a:pt x="2395865" y="4020"/>
                </a:lnTo>
                <a:lnTo>
                  <a:pt x="2348278" y="7126"/>
                </a:lnTo>
                <a:lnTo>
                  <a:pt x="2300934" y="11102"/>
                </a:lnTo>
                <a:lnTo>
                  <a:pt x="2253840" y="15940"/>
                </a:lnTo>
                <a:lnTo>
                  <a:pt x="2207004" y="21631"/>
                </a:lnTo>
                <a:lnTo>
                  <a:pt x="2160434" y="28169"/>
                </a:lnTo>
                <a:lnTo>
                  <a:pt x="2114139" y="35544"/>
                </a:lnTo>
                <a:lnTo>
                  <a:pt x="2068125" y="43749"/>
                </a:lnTo>
                <a:lnTo>
                  <a:pt x="2022401" y="52776"/>
                </a:lnTo>
                <a:lnTo>
                  <a:pt x="1976976" y="62618"/>
                </a:lnTo>
                <a:lnTo>
                  <a:pt x="1931856" y="73265"/>
                </a:lnTo>
                <a:lnTo>
                  <a:pt x="1887050" y="84711"/>
                </a:lnTo>
                <a:lnTo>
                  <a:pt x="1842565" y="96947"/>
                </a:lnTo>
                <a:lnTo>
                  <a:pt x="1798410" y="109965"/>
                </a:lnTo>
                <a:lnTo>
                  <a:pt x="1754593" y="123758"/>
                </a:lnTo>
                <a:lnTo>
                  <a:pt x="1711122" y="138317"/>
                </a:lnTo>
                <a:lnTo>
                  <a:pt x="1668004" y="153635"/>
                </a:lnTo>
                <a:lnTo>
                  <a:pt x="1625247" y="169703"/>
                </a:lnTo>
                <a:lnTo>
                  <a:pt x="1582860" y="186514"/>
                </a:lnTo>
                <a:lnTo>
                  <a:pt x="1540850" y="204060"/>
                </a:lnTo>
                <a:lnTo>
                  <a:pt x="1499225" y="222332"/>
                </a:lnTo>
                <a:lnTo>
                  <a:pt x="1457994" y="241324"/>
                </a:lnTo>
                <a:lnTo>
                  <a:pt x="1417164" y="261026"/>
                </a:lnTo>
                <a:lnTo>
                  <a:pt x="1376742" y="281431"/>
                </a:lnTo>
                <a:lnTo>
                  <a:pt x="1336738" y="302531"/>
                </a:lnTo>
                <a:lnTo>
                  <a:pt x="1297159" y="324318"/>
                </a:lnTo>
                <a:lnTo>
                  <a:pt x="1258013" y="346784"/>
                </a:lnTo>
                <a:lnTo>
                  <a:pt x="1219307" y="369921"/>
                </a:lnTo>
                <a:lnTo>
                  <a:pt x="1181050" y="393722"/>
                </a:lnTo>
                <a:lnTo>
                  <a:pt x="1143251" y="418177"/>
                </a:lnTo>
                <a:lnTo>
                  <a:pt x="1105915" y="443280"/>
                </a:lnTo>
                <a:lnTo>
                  <a:pt x="1069053" y="469023"/>
                </a:lnTo>
                <a:lnTo>
                  <a:pt x="1032671" y="495397"/>
                </a:lnTo>
                <a:lnTo>
                  <a:pt x="996777" y="522394"/>
                </a:lnTo>
                <a:lnTo>
                  <a:pt x="961380" y="550007"/>
                </a:lnTo>
                <a:lnTo>
                  <a:pt x="926487" y="578228"/>
                </a:lnTo>
                <a:lnTo>
                  <a:pt x="892107" y="607048"/>
                </a:lnTo>
                <a:lnTo>
                  <a:pt x="858247" y="636460"/>
                </a:lnTo>
                <a:lnTo>
                  <a:pt x="824915" y="666456"/>
                </a:lnTo>
                <a:lnTo>
                  <a:pt x="792119" y="697028"/>
                </a:lnTo>
                <a:lnTo>
                  <a:pt x="759867" y="728168"/>
                </a:lnTo>
                <a:lnTo>
                  <a:pt x="728168" y="759867"/>
                </a:lnTo>
                <a:lnTo>
                  <a:pt x="697028" y="792119"/>
                </a:lnTo>
                <a:lnTo>
                  <a:pt x="666456" y="824915"/>
                </a:lnTo>
                <a:lnTo>
                  <a:pt x="636460" y="858247"/>
                </a:lnTo>
                <a:lnTo>
                  <a:pt x="607048" y="892107"/>
                </a:lnTo>
                <a:lnTo>
                  <a:pt x="578228" y="926487"/>
                </a:lnTo>
                <a:lnTo>
                  <a:pt x="550007" y="961380"/>
                </a:lnTo>
                <a:lnTo>
                  <a:pt x="522394" y="996777"/>
                </a:lnTo>
                <a:lnTo>
                  <a:pt x="495397" y="1032671"/>
                </a:lnTo>
                <a:lnTo>
                  <a:pt x="469023" y="1069053"/>
                </a:lnTo>
                <a:lnTo>
                  <a:pt x="443280" y="1105915"/>
                </a:lnTo>
                <a:lnTo>
                  <a:pt x="418177" y="1143251"/>
                </a:lnTo>
                <a:lnTo>
                  <a:pt x="393722" y="1181050"/>
                </a:lnTo>
                <a:lnTo>
                  <a:pt x="369921" y="1219307"/>
                </a:lnTo>
                <a:lnTo>
                  <a:pt x="346784" y="1258013"/>
                </a:lnTo>
                <a:lnTo>
                  <a:pt x="324318" y="1297159"/>
                </a:lnTo>
                <a:lnTo>
                  <a:pt x="302531" y="1336738"/>
                </a:lnTo>
                <a:lnTo>
                  <a:pt x="281431" y="1376742"/>
                </a:lnTo>
                <a:lnTo>
                  <a:pt x="261026" y="1417164"/>
                </a:lnTo>
                <a:lnTo>
                  <a:pt x="241324" y="1457994"/>
                </a:lnTo>
                <a:lnTo>
                  <a:pt x="222332" y="1499225"/>
                </a:lnTo>
                <a:lnTo>
                  <a:pt x="204060" y="1540850"/>
                </a:lnTo>
                <a:lnTo>
                  <a:pt x="186514" y="1582860"/>
                </a:lnTo>
                <a:lnTo>
                  <a:pt x="169703" y="1625247"/>
                </a:lnTo>
                <a:lnTo>
                  <a:pt x="153635" y="1668004"/>
                </a:lnTo>
                <a:lnTo>
                  <a:pt x="138317" y="1711122"/>
                </a:lnTo>
                <a:lnTo>
                  <a:pt x="123758" y="1754593"/>
                </a:lnTo>
                <a:lnTo>
                  <a:pt x="109965" y="1798410"/>
                </a:lnTo>
                <a:lnTo>
                  <a:pt x="96947" y="1842565"/>
                </a:lnTo>
                <a:lnTo>
                  <a:pt x="84711" y="1887050"/>
                </a:lnTo>
                <a:lnTo>
                  <a:pt x="73265" y="1931856"/>
                </a:lnTo>
                <a:lnTo>
                  <a:pt x="62618" y="1976976"/>
                </a:lnTo>
                <a:lnTo>
                  <a:pt x="52776" y="2022401"/>
                </a:lnTo>
                <a:lnTo>
                  <a:pt x="43749" y="2068125"/>
                </a:lnTo>
                <a:lnTo>
                  <a:pt x="35544" y="2114139"/>
                </a:lnTo>
                <a:lnTo>
                  <a:pt x="28169" y="2160434"/>
                </a:lnTo>
                <a:lnTo>
                  <a:pt x="21631" y="2207004"/>
                </a:lnTo>
                <a:lnTo>
                  <a:pt x="15940" y="2253840"/>
                </a:lnTo>
                <a:lnTo>
                  <a:pt x="11102" y="2300934"/>
                </a:lnTo>
                <a:lnTo>
                  <a:pt x="7126" y="2348278"/>
                </a:lnTo>
                <a:lnTo>
                  <a:pt x="4020" y="2395865"/>
                </a:lnTo>
                <a:lnTo>
                  <a:pt x="1792" y="2443686"/>
                </a:lnTo>
                <a:lnTo>
                  <a:pt x="449" y="2491734"/>
                </a:lnTo>
                <a:lnTo>
                  <a:pt x="0" y="2540000"/>
                </a:lnTo>
                <a:lnTo>
                  <a:pt x="449" y="2588265"/>
                </a:lnTo>
                <a:lnTo>
                  <a:pt x="1792" y="2636313"/>
                </a:lnTo>
                <a:lnTo>
                  <a:pt x="4020" y="2684134"/>
                </a:lnTo>
                <a:lnTo>
                  <a:pt x="7126" y="2731720"/>
                </a:lnTo>
                <a:lnTo>
                  <a:pt x="11102" y="2779065"/>
                </a:lnTo>
                <a:lnTo>
                  <a:pt x="15940" y="2826159"/>
                </a:lnTo>
                <a:lnTo>
                  <a:pt x="21631" y="2872995"/>
                </a:lnTo>
                <a:lnTo>
                  <a:pt x="28169" y="2919564"/>
                </a:lnTo>
                <a:lnTo>
                  <a:pt x="35544" y="2965860"/>
                </a:lnTo>
                <a:lnTo>
                  <a:pt x="43749" y="3011874"/>
                </a:lnTo>
                <a:lnTo>
                  <a:pt x="52776" y="3057597"/>
                </a:lnTo>
                <a:lnTo>
                  <a:pt x="62618" y="3103023"/>
                </a:lnTo>
                <a:lnTo>
                  <a:pt x="73265" y="3148143"/>
                </a:lnTo>
                <a:lnTo>
                  <a:pt x="84711" y="3192949"/>
                </a:lnTo>
                <a:lnTo>
                  <a:pt x="96947" y="3237433"/>
                </a:lnTo>
                <a:lnTo>
                  <a:pt x="109965" y="3281588"/>
                </a:lnTo>
                <a:lnTo>
                  <a:pt x="123758" y="3325405"/>
                </a:lnTo>
                <a:lnTo>
                  <a:pt x="138317" y="3368877"/>
                </a:lnTo>
                <a:lnTo>
                  <a:pt x="153635" y="3411995"/>
                </a:lnTo>
                <a:lnTo>
                  <a:pt x="169703" y="3454751"/>
                </a:lnTo>
                <a:lnTo>
                  <a:pt x="186514" y="3497139"/>
                </a:lnTo>
                <a:lnTo>
                  <a:pt x="204060" y="3539148"/>
                </a:lnTo>
                <a:lnTo>
                  <a:pt x="222332" y="3580773"/>
                </a:lnTo>
                <a:lnTo>
                  <a:pt x="241324" y="3622005"/>
                </a:lnTo>
                <a:lnTo>
                  <a:pt x="261026" y="3662835"/>
                </a:lnTo>
                <a:lnTo>
                  <a:pt x="281431" y="3703256"/>
                </a:lnTo>
                <a:lnTo>
                  <a:pt x="302531" y="3743260"/>
                </a:lnTo>
                <a:lnTo>
                  <a:pt x="324318" y="3782839"/>
                </a:lnTo>
                <a:lnTo>
                  <a:pt x="346784" y="3821986"/>
                </a:lnTo>
                <a:lnTo>
                  <a:pt x="369921" y="3860691"/>
                </a:lnTo>
                <a:lnTo>
                  <a:pt x="393722" y="3898948"/>
                </a:lnTo>
                <a:lnTo>
                  <a:pt x="418177" y="3936748"/>
                </a:lnTo>
                <a:lnTo>
                  <a:pt x="443280" y="3974083"/>
                </a:lnTo>
                <a:lnTo>
                  <a:pt x="469023" y="4010946"/>
                </a:lnTo>
                <a:lnTo>
                  <a:pt x="495397" y="4047328"/>
                </a:lnTo>
                <a:lnTo>
                  <a:pt x="522394" y="4083221"/>
                </a:lnTo>
                <a:lnTo>
                  <a:pt x="550007" y="4118618"/>
                </a:lnTo>
                <a:lnTo>
                  <a:pt x="578228" y="4153511"/>
                </a:lnTo>
                <a:lnTo>
                  <a:pt x="607048" y="4187891"/>
                </a:lnTo>
                <a:lnTo>
                  <a:pt x="636460" y="4221752"/>
                </a:lnTo>
                <a:lnTo>
                  <a:pt x="666456" y="4255084"/>
                </a:lnTo>
                <a:lnTo>
                  <a:pt x="697028" y="4287879"/>
                </a:lnTo>
                <a:lnTo>
                  <a:pt x="728168" y="4320131"/>
                </a:lnTo>
                <a:lnTo>
                  <a:pt x="759867" y="4351831"/>
                </a:lnTo>
                <a:lnTo>
                  <a:pt x="792119" y="4382970"/>
                </a:lnTo>
                <a:lnTo>
                  <a:pt x="824915" y="4413542"/>
                </a:lnTo>
                <a:lnTo>
                  <a:pt x="858247" y="4443538"/>
                </a:lnTo>
                <a:lnTo>
                  <a:pt x="892107" y="4472950"/>
                </a:lnTo>
                <a:lnTo>
                  <a:pt x="926487" y="4501770"/>
                </a:lnTo>
                <a:lnTo>
                  <a:pt x="961380" y="4529991"/>
                </a:lnTo>
                <a:lnTo>
                  <a:pt x="996777" y="4557604"/>
                </a:lnTo>
                <a:lnTo>
                  <a:pt x="1032671" y="4584601"/>
                </a:lnTo>
                <a:lnTo>
                  <a:pt x="1069053" y="4610975"/>
                </a:lnTo>
                <a:lnTo>
                  <a:pt x="1105915" y="4636718"/>
                </a:lnTo>
                <a:lnTo>
                  <a:pt x="1143251" y="4661821"/>
                </a:lnTo>
                <a:lnTo>
                  <a:pt x="1181050" y="4686277"/>
                </a:lnTo>
                <a:lnTo>
                  <a:pt x="1219307" y="4710077"/>
                </a:lnTo>
                <a:lnTo>
                  <a:pt x="1258013" y="4733215"/>
                </a:lnTo>
                <a:lnTo>
                  <a:pt x="1297159" y="4755681"/>
                </a:lnTo>
                <a:lnTo>
                  <a:pt x="1336738" y="4777468"/>
                </a:lnTo>
                <a:lnTo>
                  <a:pt x="1376742" y="4798568"/>
                </a:lnTo>
                <a:lnTo>
                  <a:pt x="1417164" y="4818973"/>
                </a:lnTo>
                <a:lnTo>
                  <a:pt x="1457994" y="4838675"/>
                </a:lnTo>
                <a:lnTo>
                  <a:pt x="1499225" y="4857666"/>
                </a:lnTo>
                <a:lnTo>
                  <a:pt x="1540850" y="4875938"/>
                </a:lnTo>
                <a:lnTo>
                  <a:pt x="1582860" y="4893484"/>
                </a:lnTo>
                <a:lnTo>
                  <a:pt x="1625247" y="4910295"/>
                </a:lnTo>
                <a:lnTo>
                  <a:pt x="1668004" y="4926363"/>
                </a:lnTo>
                <a:lnTo>
                  <a:pt x="1711122" y="4941681"/>
                </a:lnTo>
                <a:lnTo>
                  <a:pt x="1754593" y="4956240"/>
                </a:lnTo>
                <a:lnTo>
                  <a:pt x="1798410" y="4970033"/>
                </a:lnTo>
                <a:lnTo>
                  <a:pt x="1842565" y="4983052"/>
                </a:lnTo>
                <a:lnTo>
                  <a:pt x="1887050" y="4995288"/>
                </a:lnTo>
                <a:lnTo>
                  <a:pt x="1931856" y="5006733"/>
                </a:lnTo>
                <a:lnTo>
                  <a:pt x="1976976" y="5017381"/>
                </a:lnTo>
                <a:lnTo>
                  <a:pt x="2022401" y="5027222"/>
                </a:lnTo>
                <a:lnTo>
                  <a:pt x="2068125" y="5036250"/>
                </a:lnTo>
                <a:lnTo>
                  <a:pt x="2114139" y="5044455"/>
                </a:lnTo>
                <a:lnTo>
                  <a:pt x="2160434" y="5051830"/>
                </a:lnTo>
                <a:lnTo>
                  <a:pt x="2207004" y="5058367"/>
                </a:lnTo>
                <a:lnTo>
                  <a:pt x="2253840" y="5064059"/>
                </a:lnTo>
                <a:lnTo>
                  <a:pt x="2300934" y="5068896"/>
                </a:lnTo>
                <a:lnTo>
                  <a:pt x="2348278" y="5072872"/>
                </a:lnTo>
                <a:lnTo>
                  <a:pt x="2395865" y="5075978"/>
                </a:lnTo>
                <a:lnTo>
                  <a:pt x="2443686" y="5078207"/>
                </a:lnTo>
                <a:lnTo>
                  <a:pt x="2491734" y="5079550"/>
                </a:lnTo>
                <a:lnTo>
                  <a:pt x="2540000" y="5079999"/>
                </a:lnTo>
                <a:lnTo>
                  <a:pt x="2588265" y="5079550"/>
                </a:lnTo>
                <a:lnTo>
                  <a:pt x="2636313" y="5078207"/>
                </a:lnTo>
                <a:lnTo>
                  <a:pt x="2684134" y="5075978"/>
                </a:lnTo>
                <a:lnTo>
                  <a:pt x="2731720" y="5072872"/>
                </a:lnTo>
                <a:lnTo>
                  <a:pt x="2779065" y="5068896"/>
                </a:lnTo>
                <a:lnTo>
                  <a:pt x="2826159" y="5064059"/>
                </a:lnTo>
                <a:lnTo>
                  <a:pt x="2872995" y="5058367"/>
                </a:lnTo>
                <a:lnTo>
                  <a:pt x="2919564" y="5051830"/>
                </a:lnTo>
                <a:lnTo>
                  <a:pt x="2965860" y="5044455"/>
                </a:lnTo>
                <a:lnTo>
                  <a:pt x="3011874" y="5036250"/>
                </a:lnTo>
                <a:lnTo>
                  <a:pt x="3057597" y="5027222"/>
                </a:lnTo>
                <a:lnTo>
                  <a:pt x="3103023" y="5017381"/>
                </a:lnTo>
                <a:lnTo>
                  <a:pt x="3148143" y="5006733"/>
                </a:lnTo>
                <a:lnTo>
                  <a:pt x="3192949" y="4995288"/>
                </a:lnTo>
                <a:lnTo>
                  <a:pt x="3237433" y="4983052"/>
                </a:lnTo>
                <a:lnTo>
                  <a:pt x="3281588" y="4970033"/>
                </a:lnTo>
                <a:lnTo>
                  <a:pt x="3325405" y="4956240"/>
                </a:lnTo>
                <a:lnTo>
                  <a:pt x="3368877" y="4941681"/>
                </a:lnTo>
                <a:lnTo>
                  <a:pt x="3411995" y="4926363"/>
                </a:lnTo>
                <a:lnTo>
                  <a:pt x="3454751" y="4910295"/>
                </a:lnTo>
                <a:lnTo>
                  <a:pt x="3497139" y="4893484"/>
                </a:lnTo>
                <a:lnTo>
                  <a:pt x="3539149" y="4875938"/>
                </a:lnTo>
                <a:lnTo>
                  <a:pt x="3580773" y="4857666"/>
                </a:lnTo>
                <a:lnTo>
                  <a:pt x="3622005" y="4838675"/>
                </a:lnTo>
                <a:lnTo>
                  <a:pt x="3662835" y="4818973"/>
                </a:lnTo>
                <a:lnTo>
                  <a:pt x="3703256" y="4798568"/>
                </a:lnTo>
                <a:lnTo>
                  <a:pt x="3743260" y="4777468"/>
                </a:lnTo>
                <a:lnTo>
                  <a:pt x="3782840" y="4755681"/>
                </a:lnTo>
                <a:lnTo>
                  <a:pt x="3821986" y="4733215"/>
                </a:lnTo>
                <a:lnTo>
                  <a:pt x="3860691" y="4710077"/>
                </a:lnTo>
                <a:lnTo>
                  <a:pt x="3898948" y="4686277"/>
                </a:lnTo>
                <a:lnTo>
                  <a:pt x="3936748" y="4661821"/>
                </a:lnTo>
                <a:lnTo>
                  <a:pt x="3974083" y="4636718"/>
                </a:lnTo>
                <a:lnTo>
                  <a:pt x="4010946" y="4610975"/>
                </a:lnTo>
                <a:lnTo>
                  <a:pt x="4047328" y="4584601"/>
                </a:lnTo>
                <a:lnTo>
                  <a:pt x="4083221" y="4557604"/>
                </a:lnTo>
                <a:lnTo>
                  <a:pt x="4118619" y="4529991"/>
                </a:lnTo>
                <a:lnTo>
                  <a:pt x="4153511" y="4501770"/>
                </a:lnTo>
                <a:lnTo>
                  <a:pt x="4187892" y="4472950"/>
                </a:lnTo>
                <a:lnTo>
                  <a:pt x="4221752" y="4443538"/>
                </a:lnTo>
                <a:lnTo>
                  <a:pt x="4255084" y="4413542"/>
                </a:lnTo>
                <a:lnTo>
                  <a:pt x="4287879" y="4382970"/>
                </a:lnTo>
                <a:lnTo>
                  <a:pt x="4320131" y="4351831"/>
                </a:lnTo>
                <a:lnTo>
                  <a:pt x="4351831" y="4320131"/>
                </a:lnTo>
                <a:lnTo>
                  <a:pt x="4382970" y="4287879"/>
                </a:lnTo>
                <a:lnTo>
                  <a:pt x="4413542" y="4255084"/>
                </a:lnTo>
                <a:lnTo>
                  <a:pt x="4443538" y="4221752"/>
                </a:lnTo>
                <a:lnTo>
                  <a:pt x="4472950" y="4187891"/>
                </a:lnTo>
                <a:lnTo>
                  <a:pt x="4501771" y="4153511"/>
                </a:lnTo>
                <a:lnTo>
                  <a:pt x="4529991" y="4118618"/>
                </a:lnTo>
                <a:lnTo>
                  <a:pt x="4557604" y="4083221"/>
                </a:lnTo>
                <a:lnTo>
                  <a:pt x="4584602" y="4047328"/>
                </a:lnTo>
                <a:lnTo>
                  <a:pt x="4610976" y="4010946"/>
                </a:lnTo>
                <a:lnTo>
                  <a:pt x="4636718" y="3974083"/>
                </a:lnTo>
                <a:lnTo>
                  <a:pt x="4661821" y="3936748"/>
                </a:lnTo>
                <a:lnTo>
                  <a:pt x="4686277" y="3898948"/>
                </a:lnTo>
                <a:lnTo>
                  <a:pt x="4710078" y="3860691"/>
                </a:lnTo>
                <a:lnTo>
                  <a:pt x="4733215" y="3821986"/>
                </a:lnTo>
                <a:lnTo>
                  <a:pt x="4755681" y="3782839"/>
                </a:lnTo>
                <a:lnTo>
                  <a:pt x="4777468" y="3743260"/>
                </a:lnTo>
                <a:lnTo>
                  <a:pt x="4798568" y="3703256"/>
                </a:lnTo>
                <a:lnTo>
                  <a:pt x="4818973" y="3662835"/>
                </a:lnTo>
                <a:lnTo>
                  <a:pt x="4838675" y="3622005"/>
                </a:lnTo>
                <a:lnTo>
                  <a:pt x="4857666" y="3580773"/>
                </a:lnTo>
                <a:lnTo>
                  <a:pt x="4875939" y="3539148"/>
                </a:lnTo>
                <a:lnTo>
                  <a:pt x="4893484" y="3497139"/>
                </a:lnTo>
                <a:lnTo>
                  <a:pt x="4910295" y="3454751"/>
                </a:lnTo>
                <a:lnTo>
                  <a:pt x="4926364" y="3411995"/>
                </a:lnTo>
                <a:lnTo>
                  <a:pt x="4941681" y="3368877"/>
                </a:lnTo>
                <a:lnTo>
                  <a:pt x="4956241" y="3325405"/>
                </a:lnTo>
                <a:lnTo>
                  <a:pt x="4970034" y="3281588"/>
                </a:lnTo>
                <a:lnTo>
                  <a:pt x="4983052" y="3237433"/>
                </a:lnTo>
                <a:lnTo>
                  <a:pt x="4995288" y="3192949"/>
                </a:lnTo>
                <a:lnTo>
                  <a:pt x="5006734" y="3148143"/>
                </a:lnTo>
                <a:lnTo>
                  <a:pt x="5017381" y="3103023"/>
                </a:lnTo>
                <a:lnTo>
                  <a:pt x="5027223" y="3057597"/>
                </a:lnTo>
                <a:lnTo>
                  <a:pt x="5036250" y="3011874"/>
                </a:lnTo>
                <a:lnTo>
                  <a:pt x="5044455" y="2965860"/>
                </a:lnTo>
                <a:lnTo>
                  <a:pt x="5051830" y="2919564"/>
                </a:lnTo>
                <a:lnTo>
                  <a:pt x="5058368" y="2872995"/>
                </a:lnTo>
                <a:lnTo>
                  <a:pt x="5064059" y="2826159"/>
                </a:lnTo>
                <a:lnTo>
                  <a:pt x="5068897" y="2779065"/>
                </a:lnTo>
                <a:lnTo>
                  <a:pt x="5072872" y="2731720"/>
                </a:lnTo>
                <a:lnTo>
                  <a:pt x="5075979" y="2684134"/>
                </a:lnTo>
                <a:lnTo>
                  <a:pt x="5078207" y="2636313"/>
                </a:lnTo>
                <a:lnTo>
                  <a:pt x="5079550" y="2588265"/>
                </a:lnTo>
                <a:lnTo>
                  <a:pt x="5080000" y="2540000"/>
                </a:lnTo>
                <a:lnTo>
                  <a:pt x="5079550" y="2491734"/>
                </a:lnTo>
                <a:lnTo>
                  <a:pt x="5078207" y="2443686"/>
                </a:lnTo>
                <a:lnTo>
                  <a:pt x="5075979" y="2395865"/>
                </a:lnTo>
                <a:lnTo>
                  <a:pt x="5072872" y="2348278"/>
                </a:lnTo>
                <a:lnTo>
                  <a:pt x="5068897" y="2300934"/>
                </a:lnTo>
                <a:lnTo>
                  <a:pt x="5064059" y="2253840"/>
                </a:lnTo>
                <a:lnTo>
                  <a:pt x="5058368" y="2207004"/>
                </a:lnTo>
                <a:lnTo>
                  <a:pt x="5051830" y="2160434"/>
                </a:lnTo>
                <a:lnTo>
                  <a:pt x="5044455" y="2114139"/>
                </a:lnTo>
                <a:lnTo>
                  <a:pt x="5036250" y="2068125"/>
                </a:lnTo>
                <a:lnTo>
                  <a:pt x="5027223" y="2022401"/>
                </a:lnTo>
                <a:lnTo>
                  <a:pt x="5017381" y="1976976"/>
                </a:lnTo>
                <a:lnTo>
                  <a:pt x="5006734" y="1931856"/>
                </a:lnTo>
                <a:lnTo>
                  <a:pt x="4995288" y="1887050"/>
                </a:lnTo>
                <a:lnTo>
                  <a:pt x="4983052" y="1842565"/>
                </a:lnTo>
                <a:lnTo>
                  <a:pt x="4970034" y="1798410"/>
                </a:lnTo>
                <a:lnTo>
                  <a:pt x="4956241" y="1754593"/>
                </a:lnTo>
                <a:lnTo>
                  <a:pt x="4941681" y="1711122"/>
                </a:lnTo>
                <a:lnTo>
                  <a:pt x="4926364" y="1668004"/>
                </a:lnTo>
                <a:lnTo>
                  <a:pt x="4910295" y="1625247"/>
                </a:lnTo>
                <a:lnTo>
                  <a:pt x="4893484" y="1582860"/>
                </a:lnTo>
                <a:lnTo>
                  <a:pt x="4875939" y="1540850"/>
                </a:lnTo>
                <a:lnTo>
                  <a:pt x="4857666" y="1499225"/>
                </a:lnTo>
                <a:lnTo>
                  <a:pt x="4838675" y="1457994"/>
                </a:lnTo>
                <a:lnTo>
                  <a:pt x="4818973" y="1417164"/>
                </a:lnTo>
                <a:lnTo>
                  <a:pt x="4798568" y="1376742"/>
                </a:lnTo>
                <a:lnTo>
                  <a:pt x="4777468" y="1336738"/>
                </a:lnTo>
                <a:lnTo>
                  <a:pt x="4755681" y="1297159"/>
                </a:lnTo>
                <a:lnTo>
                  <a:pt x="4733215" y="1258013"/>
                </a:lnTo>
                <a:lnTo>
                  <a:pt x="4710078" y="1219307"/>
                </a:lnTo>
                <a:lnTo>
                  <a:pt x="4686277" y="1181050"/>
                </a:lnTo>
                <a:lnTo>
                  <a:pt x="4661821" y="1143251"/>
                </a:lnTo>
                <a:lnTo>
                  <a:pt x="4636718" y="1105915"/>
                </a:lnTo>
                <a:lnTo>
                  <a:pt x="4610976" y="1069053"/>
                </a:lnTo>
                <a:lnTo>
                  <a:pt x="4584602" y="1032671"/>
                </a:lnTo>
                <a:lnTo>
                  <a:pt x="4557604" y="996777"/>
                </a:lnTo>
                <a:lnTo>
                  <a:pt x="4529991" y="961380"/>
                </a:lnTo>
                <a:lnTo>
                  <a:pt x="4501771" y="926487"/>
                </a:lnTo>
                <a:lnTo>
                  <a:pt x="4472950" y="892107"/>
                </a:lnTo>
                <a:lnTo>
                  <a:pt x="4443538" y="858247"/>
                </a:lnTo>
                <a:lnTo>
                  <a:pt x="4413542" y="824915"/>
                </a:lnTo>
                <a:lnTo>
                  <a:pt x="4382970" y="792119"/>
                </a:lnTo>
                <a:lnTo>
                  <a:pt x="4351831" y="759867"/>
                </a:lnTo>
                <a:lnTo>
                  <a:pt x="4320131" y="728168"/>
                </a:lnTo>
                <a:lnTo>
                  <a:pt x="4287879" y="697028"/>
                </a:lnTo>
                <a:lnTo>
                  <a:pt x="4255084" y="666456"/>
                </a:lnTo>
                <a:lnTo>
                  <a:pt x="4221752" y="636460"/>
                </a:lnTo>
                <a:lnTo>
                  <a:pt x="4187892" y="607048"/>
                </a:lnTo>
                <a:lnTo>
                  <a:pt x="4153511" y="578228"/>
                </a:lnTo>
                <a:lnTo>
                  <a:pt x="4118619" y="550007"/>
                </a:lnTo>
                <a:lnTo>
                  <a:pt x="4083221" y="522394"/>
                </a:lnTo>
                <a:lnTo>
                  <a:pt x="4047328" y="495397"/>
                </a:lnTo>
                <a:lnTo>
                  <a:pt x="4010946" y="469023"/>
                </a:lnTo>
                <a:lnTo>
                  <a:pt x="3974083" y="443280"/>
                </a:lnTo>
                <a:lnTo>
                  <a:pt x="3936748" y="418177"/>
                </a:lnTo>
                <a:lnTo>
                  <a:pt x="3898948" y="393722"/>
                </a:lnTo>
                <a:lnTo>
                  <a:pt x="3860691" y="369921"/>
                </a:lnTo>
                <a:lnTo>
                  <a:pt x="3821986" y="346784"/>
                </a:lnTo>
                <a:lnTo>
                  <a:pt x="3782840" y="324318"/>
                </a:lnTo>
                <a:lnTo>
                  <a:pt x="3743260" y="302531"/>
                </a:lnTo>
                <a:lnTo>
                  <a:pt x="3703256" y="281431"/>
                </a:lnTo>
                <a:lnTo>
                  <a:pt x="3662835" y="261026"/>
                </a:lnTo>
                <a:lnTo>
                  <a:pt x="3622005" y="241324"/>
                </a:lnTo>
                <a:lnTo>
                  <a:pt x="3580773" y="222332"/>
                </a:lnTo>
                <a:lnTo>
                  <a:pt x="3539149" y="204060"/>
                </a:lnTo>
                <a:lnTo>
                  <a:pt x="3497139" y="186514"/>
                </a:lnTo>
                <a:lnTo>
                  <a:pt x="3454751" y="169703"/>
                </a:lnTo>
                <a:lnTo>
                  <a:pt x="3411995" y="153635"/>
                </a:lnTo>
                <a:lnTo>
                  <a:pt x="3368877" y="138317"/>
                </a:lnTo>
                <a:lnTo>
                  <a:pt x="3325405" y="123758"/>
                </a:lnTo>
                <a:lnTo>
                  <a:pt x="3281588" y="109965"/>
                </a:lnTo>
                <a:lnTo>
                  <a:pt x="3237433" y="96947"/>
                </a:lnTo>
                <a:lnTo>
                  <a:pt x="3192949" y="84711"/>
                </a:lnTo>
                <a:lnTo>
                  <a:pt x="3148143" y="73265"/>
                </a:lnTo>
                <a:lnTo>
                  <a:pt x="3103023" y="62618"/>
                </a:lnTo>
                <a:lnTo>
                  <a:pt x="3057597" y="52776"/>
                </a:lnTo>
                <a:lnTo>
                  <a:pt x="3011874" y="43749"/>
                </a:lnTo>
                <a:lnTo>
                  <a:pt x="2965860" y="35544"/>
                </a:lnTo>
                <a:lnTo>
                  <a:pt x="2919564" y="28169"/>
                </a:lnTo>
                <a:lnTo>
                  <a:pt x="2872995" y="21631"/>
                </a:lnTo>
                <a:lnTo>
                  <a:pt x="2826159" y="15940"/>
                </a:lnTo>
                <a:lnTo>
                  <a:pt x="2779065" y="11102"/>
                </a:lnTo>
                <a:lnTo>
                  <a:pt x="2731720" y="7126"/>
                </a:lnTo>
                <a:lnTo>
                  <a:pt x="2684134" y="4020"/>
                </a:lnTo>
                <a:lnTo>
                  <a:pt x="2636313" y="1792"/>
                </a:lnTo>
                <a:lnTo>
                  <a:pt x="2588265" y="449"/>
                </a:lnTo>
                <a:lnTo>
                  <a:pt x="2540000" y="0"/>
                </a:lnTo>
                <a:close/>
              </a:path>
            </a:pathLst>
          </a:custGeom>
          <a:solidFill>
            <a:srgbClr val="000000">
              <a:alpha val="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0941" y="1898396"/>
            <a:ext cx="7264400" cy="3872229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algn="ctr" marL="12700" marR="5080">
              <a:lnSpc>
                <a:spcPts val="9790"/>
              </a:lnSpc>
              <a:spcBef>
                <a:spcPts val="1265"/>
              </a:spcBef>
            </a:pP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0" spc="1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0" spc="17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9000" spc="1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9000" spc="17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90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9000" spc="170">
                <a:solidFill>
                  <a:srgbClr val="FFFCC4"/>
                </a:solidFill>
                <a:latin typeface="Calibri"/>
                <a:cs typeface="Calibri"/>
              </a:rPr>
              <a:t>Tendencias</a:t>
            </a:r>
            <a:endParaRPr sz="9000">
              <a:latin typeface="Calibri"/>
              <a:cs typeface="Calibri"/>
            </a:endParaRPr>
          </a:p>
          <a:p>
            <a:pPr algn="ctr" marL="1270">
              <a:lnSpc>
                <a:spcPts val="9540"/>
              </a:lnSpc>
            </a:pPr>
            <a:r>
              <a:rPr dirty="0" sz="9000" spc="150">
                <a:solidFill>
                  <a:srgbClr val="FFFCC4"/>
                </a:solidFill>
                <a:latin typeface="Calibri"/>
                <a:cs typeface="Calibri"/>
              </a:rPr>
              <a:t>Delivery</a:t>
            </a:r>
            <a:endParaRPr sz="9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EFFF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783039" y="511919"/>
            <a:ext cx="4885690" cy="6346190"/>
            <a:chOff x="6783039" y="511919"/>
            <a:chExt cx="4885690" cy="6346190"/>
          </a:xfrm>
        </p:grpSpPr>
        <p:sp>
          <p:nvSpPr>
            <p:cNvPr id="4" name="object 4"/>
            <p:cNvSpPr/>
            <p:nvPr/>
          </p:nvSpPr>
          <p:spPr>
            <a:xfrm>
              <a:off x="6783039" y="511919"/>
              <a:ext cx="4885690" cy="4885690"/>
            </a:xfrm>
            <a:custGeom>
              <a:avLst/>
              <a:gdLst/>
              <a:ahLst/>
              <a:cxnLst/>
              <a:rect l="l" t="t" r="r" b="b"/>
              <a:pathLst>
                <a:path w="4885690" h="4885690">
                  <a:moveTo>
                    <a:pt x="2442839" y="0"/>
                  </a:moveTo>
                  <a:lnTo>
                    <a:pt x="2394766" y="463"/>
                  </a:lnTo>
                  <a:lnTo>
                    <a:pt x="2346918" y="1848"/>
                  </a:lnTo>
                  <a:lnTo>
                    <a:pt x="2299304" y="4146"/>
                  </a:lnTo>
                  <a:lnTo>
                    <a:pt x="2251933" y="7349"/>
                  </a:lnTo>
                  <a:lnTo>
                    <a:pt x="2204813" y="11448"/>
                  </a:lnTo>
                  <a:lnTo>
                    <a:pt x="2157953" y="16434"/>
                  </a:lnTo>
                  <a:lnTo>
                    <a:pt x="2111361" y="22300"/>
                  </a:lnTo>
                  <a:lnTo>
                    <a:pt x="2065045" y="29036"/>
                  </a:lnTo>
                  <a:lnTo>
                    <a:pt x="2019015" y="36634"/>
                  </a:lnTo>
                  <a:lnTo>
                    <a:pt x="1973278" y="45086"/>
                  </a:lnTo>
                  <a:lnTo>
                    <a:pt x="1927843" y="54383"/>
                  </a:lnTo>
                  <a:lnTo>
                    <a:pt x="1882719" y="64517"/>
                  </a:lnTo>
                  <a:lnTo>
                    <a:pt x="1837914" y="75478"/>
                  </a:lnTo>
                  <a:lnTo>
                    <a:pt x="1793436" y="87260"/>
                  </a:lnTo>
                  <a:lnTo>
                    <a:pt x="1749294" y="99853"/>
                  </a:lnTo>
                  <a:lnTo>
                    <a:pt x="1705497" y="113248"/>
                  </a:lnTo>
                  <a:lnTo>
                    <a:pt x="1662053" y="127438"/>
                  </a:lnTo>
                  <a:lnTo>
                    <a:pt x="1618970" y="142414"/>
                  </a:lnTo>
                  <a:lnTo>
                    <a:pt x="1576258" y="158166"/>
                  </a:lnTo>
                  <a:lnTo>
                    <a:pt x="1533923" y="174688"/>
                  </a:lnTo>
                  <a:lnTo>
                    <a:pt x="1491976" y="191970"/>
                  </a:lnTo>
                  <a:lnTo>
                    <a:pt x="1450424" y="210004"/>
                  </a:lnTo>
                  <a:lnTo>
                    <a:pt x="1409276" y="228781"/>
                  </a:lnTo>
                  <a:lnTo>
                    <a:pt x="1368541" y="248292"/>
                  </a:lnTo>
                  <a:lnTo>
                    <a:pt x="1328226" y="268531"/>
                  </a:lnTo>
                  <a:lnTo>
                    <a:pt x="1288340" y="289487"/>
                  </a:lnTo>
                  <a:lnTo>
                    <a:pt x="1248893" y="311152"/>
                  </a:lnTo>
                  <a:lnTo>
                    <a:pt x="1209892" y="333519"/>
                  </a:lnTo>
                  <a:lnTo>
                    <a:pt x="1171345" y="356577"/>
                  </a:lnTo>
                  <a:lnTo>
                    <a:pt x="1133262" y="380320"/>
                  </a:lnTo>
                  <a:lnTo>
                    <a:pt x="1095651" y="404738"/>
                  </a:lnTo>
                  <a:lnTo>
                    <a:pt x="1058520" y="429823"/>
                  </a:lnTo>
                  <a:lnTo>
                    <a:pt x="1021877" y="455567"/>
                  </a:lnTo>
                  <a:lnTo>
                    <a:pt x="985732" y="481961"/>
                  </a:lnTo>
                  <a:lnTo>
                    <a:pt x="950093" y="508996"/>
                  </a:lnTo>
                  <a:lnTo>
                    <a:pt x="914968" y="536664"/>
                  </a:lnTo>
                  <a:lnTo>
                    <a:pt x="880366" y="564956"/>
                  </a:lnTo>
                  <a:lnTo>
                    <a:pt x="846294" y="593865"/>
                  </a:lnTo>
                  <a:lnTo>
                    <a:pt x="812763" y="623381"/>
                  </a:lnTo>
                  <a:lnTo>
                    <a:pt x="779779" y="653497"/>
                  </a:lnTo>
                  <a:lnTo>
                    <a:pt x="747353" y="684203"/>
                  </a:lnTo>
                  <a:lnTo>
                    <a:pt x="715491" y="715491"/>
                  </a:lnTo>
                  <a:lnTo>
                    <a:pt x="684203" y="747352"/>
                  </a:lnTo>
                  <a:lnTo>
                    <a:pt x="653497" y="779779"/>
                  </a:lnTo>
                  <a:lnTo>
                    <a:pt x="623382" y="812762"/>
                  </a:lnTo>
                  <a:lnTo>
                    <a:pt x="593866" y="846294"/>
                  </a:lnTo>
                  <a:lnTo>
                    <a:pt x="564957" y="880365"/>
                  </a:lnTo>
                  <a:lnTo>
                    <a:pt x="536664" y="914967"/>
                  </a:lnTo>
                  <a:lnTo>
                    <a:pt x="508996" y="950092"/>
                  </a:lnTo>
                  <a:lnTo>
                    <a:pt x="481961" y="985732"/>
                  </a:lnTo>
                  <a:lnTo>
                    <a:pt x="455567" y="1021877"/>
                  </a:lnTo>
                  <a:lnTo>
                    <a:pt x="429824" y="1058519"/>
                  </a:lnTo>
                  <a:lnTo>
                    <a:pt x="404739" y="1095650"/>
                  </a:lnTo>
                  <a:lnTo>
                    <a:pt x="380320" y="1133262"/>
                  </a:lnTo>
                  <a:lnTo>
                    <a:pt x="356578" y="1171345"/>
                  </a:lnTo>
                  <a:lnTo>
                    <a:pt x="333519" y="1209891"/>
                  </a:lnTo>
                  <a:lnTo>
                    <a:pt x="311153" y="1248892"/>
                  </a:lnTo>
                  <a:lnTo>
                    <a:pt x="289487" y="1288340"/>
                  </a:lnTo>
                  <a:lnTo>
                    <a:pt x="268531" y="1328225"/>
                  </a:lnTo>
                  <a:lnTo>
                    <a:pt x="248293" y="1368540"/>
                  </a:lnTo>
                  <a:lnTo>
                    <a:pt x="228781" y="1409276"/>
                  </a:lnTo>
                  <a:lnTo>
                    <a:pt x="210004" y="1450424"/>
                  </a:lnTo>
                  <a:lnTo>
                    <a:pt x="191970" y="1491976"/>
                  </a:lnTo>
                  <a:lnTo>
                    <a:pt x="174688" y="1533923"/>
                  </a:lnTo>
                  <a:lnTo>
                    <a:pt x="158167" y="1576257"/>
                  </a:lnTo>
                  <a:lnTo>
                    <a:pt x="142414" y="1618970"/>
                  </a:lnTo>
                  <a:lnTo>
                    <a:pt x="127438" y="1662053"/>
                  </a:lnTo>
                  <a:lnTo>
                    <a:pt x="113248" y="1705497"/>
                  </a:lnTo>
                  <a:lnTo>
                    <a:pt x="99853" y="1749294"/>
                  </a:lnTo>
                  <a:lnTo>
                    <a:pt x="87260" y="1793436"/>
                  </a:lnTo>
                  <a:lnTo>
                    <a:pt x="75479" y="1837913"/>
                  </a:lnTo>
                  <a:lnTo>
                    <a:pt x="64517" y="1882718"/>
                  </a:lnTo>
                  <a:lnTo>
                    <a:pt x="54383" y="1927843"/>
                  </a:lnTo>
                  <a:lnTo>
                    <a:pt x="45086" y="1973277"/>
                  </a:lnTo>
                  <a:lnTo>
                    <a:pt x="36634" y="2019014"/>
                  </a:lnTo>
                  <a:lnTo>
                    <a:pt x="29036" y="2065045"/>
                  </a:lnTo>
                  <a:lnTo>
                    <a:pt x="22300" y="2111360"/>
                  </a:lnTo>
                  <a:lnTo>
                    <a:pt x="16434" y="2157953"/>
                  </a:lnTo>
                  <a:lnTo>
                    <a:pt x="11448" y="2204813"/>
                  </a:lnTo>
                  <a:lnTo>
                    <a:pt x="7349" y="2251933"/>
                  </a:lnTo>
                  <a:lnTo>
                    <a:pt x="4146" y="2299304"/>
                  </a:lnTo>
                  <a:lnTo>
                    <a:pt x="1848" y="2346918"/>
                  </a:lnTo>
                  <a:lnTo>
                    <a:pt x="463" y="2394766"/>
                  </a:lnTo>
                  <a:lnTo>
                    <a:pt x="0" y="2442839"/>
                  </a:lnTo>
                  <a:lnTo>
                    <a:pt x="463" y="2490913"/>
                  </a:lnTo>
                  <a:lnTo>
                    <a:pt x="1848" y="2538761"/>
                  </a:lnTo>
                  <a:lnTo>
                    <a:pt x="4146" y="2586375"/>
                  </a:lnTo>
                  <a:lnTo>
                    <a:pt x="7349" y="2633746"/>
                  </a:lnTo>
                  <a:lnTo>
                    <a:pt x="11448" y="2680866"/>
                  </a:lnTo>
                  <a:lnTo>
                    <a:pt x="16434" y="2727726"/>
                  </a:lnTo>
                  <a:lnTo>
                    <a:pt x="22300" y="2774318"/>
                  </a:lnTo>
                  <a:lnTo>
                    <a:pt x="29036" y="2820634"/>
                  </a:lnTo>
                  <a:lnTo>
                    <a:pt x="36634" y="2866665"/>
                  </a:lnTo>
                  <a:lnTo>
                    <a:pt x="45086" y="2912401"/>
                  </a:lnTo>
                  <a:lnTo>
                    <a:pt x="54383" y="2957836"/>
                  </a:lnTo>
                  <a:lnTo>
                    <a:pt x="64517" y="3002960"/>
                  </a:lnTo>
                  <a:lnTo>
                    <a:pt x="75479" y="3047766"/>
                  </a:lnTo>
                  <a:lnTo>
                    <a:pt x="87260" y="3092243"/>
                  </a:lnTo>
                  <a:lnTo>
                    <a:pt x="99853" y="3136385"/>
                  </a:lnTo>
                  <a:lnTo>
                    <a:pt x="113248" y="3180182"/>
                  </a:lnTo>
                  <a:lnTo>
                    <a:pt x="127438" y="3223626"/>
                  </a:lnTo>
                  <a:lnTo>
                    <a:pt x="142414" y="3266709"/>
                  </a:lnTo>
                  <a:lnTo>
                    <a:pt x="158167" y="3309422"/>
                  </a:lnTo>
                  <a:lnTo>
                    <a:pt x="174688" y="3351756"/>
                  </a:lnTo>
                  <a:lnTo>
                    <a:pt x="191970" y="3393703"/>
                  </a:lnTo>
                  <a:lnTo>
                    <a:pt x="210004" y="3435255"/>
                  </a:lnTo>
                  <a:lnTo>
                    <a:pt x="228781" y="3476403"/>
                  </a:lnTo>
                  <a:lnTo>
                    <a:pt x="248293" y="3517139"/>
                  </a:lnTo>
                  <a:lnTo>
                    <a:pt x="268531" y="3557454"/>
                  </a:lnTo>
                  <a:lnTo>
                    <a:pt x="289487" y="3597339"/>
                  </a:lnTo>
                  <a:lnTo>
                    <a:pt x="311153" y="3636787"/>
                  </a:lnTo>
                  <a:lnTo>
                    <a:pt x="333519" y="3675788"/>
                  </a:lnTo>
                  <a:lnTo>
                    <a:pt x="356578" y="3714335"/>
                  </a:lnTo>
                  <a:lnTo>
                    <a:pt x="380320" y="3752418"/>
                  </a:lnTo>
                  <a:lnTo>
                    <a:pt x="404739" y="3790029"/>
                  </a:lnTo>
                  <a:lnTo>
                    <a:pt x="429824" y="3827160"/>
                  </a:lnTo>
                  <a:lnTo>
                    <a:pt x="455567" y="3863802"/>
                  </a:lnTo>
                  <a:lnTo>
                    <a:pt x="481961" y="3899947"/>
                  </a:lnTo>
                  <a:lnTo>
                    <a:pt x="508996" y="3935587"/>
                  </a:lnTo>
                  <a:lnTo>
                    <a:pt x="536664" y="3970712"/>
                  </a:lnTo>
                  <a:lnTo>
                    <a:pt x="564957" y="4005314"/>
                  </a:lnTo>
                  <a:lnTo>
                    <a:pt x="593866" y="4039386"/>
                  </a:lnTo>
                  <a:lnTo>
                    <a:pt x="623382" y="4072917"/>
                  </a:lnTo>
                  <a:lnTo>
                    <a:pt x="653497" y="4105901"/>
                  </a:lnTo>
                  <a:lnTo>
                    <a:pt x="684203" y="4138327"/>
                  </a:lnTo>
                  <a:lnTo>
                    <a:pt x="715491" y="4170189"/>
                  </a:lnTo>
                  <a:lnTo>
                    <a:pt x="747353" y="4201477"/>
                  </a:lnTo>
                  <a:lnTo>
                    <a:pt x="779779" y="4232183"/>
                  </a:lnTo>
                  <a:lnTo>
                    <a:pt x="812763" y="4262298"/>
                  </a:lnTo>
                  <a:lnTo>
                    <a:pt x="846294" y="4291814"/>
                  </a:lnTo>
                  <a:lnTo>
                    <a:pt x="880366" y="4320723"/>
                  </a:lnTo>
                  <a:lnTo>
                    <a:pt x="914968" y="4349016"/>
                  </a:lnTo>
                  <a:lnTo>
                    <a:pt x="950093" y="4376684"/>
                  </a:lnTo>
                  <a:lnTo>
                    <a:pt x="985732" y="4403719"/>
                  </a:lnTo>
                  <a:lnTo>
                    <a:pt x="1021877" y="4430113"/>
                  </a:lnTo>
                  <a:lnTo>
                    <a:pt x="1058520" y="4455856"/>
                  </a:lnTo>
                  <a:lnTo>
                    <a:pt x="1095651" y="4480941"/>
                  </a:lnTo>
                  <a:lnTo>
                    <a:pt x="1133262" y="4505360"/>
                  </a:lnTo>
                  <a:lnTo>
                    <a:pt x="1171345" y="4529102"/>
                  </a:lnTo>
                  <a:lnTo>
                    <a:pt x="1209892" y="4552161"/>
                  </a:lnTo>
                  <a:lnTo>
                    <a:pt x="1248893" y="4574528"/>
                  </a:lnTo>
                  <a:lnTo>
                    <a:pt x="1288340" y="4596193"/>
                  </a:lnTo>
                  <a:lnTo>
                    <a:pt x="1328226" y="4617149"/>
                  </a:lnTo>
                  <a:lnTo>
                    <a:pt x="1368541" y="4637387"/>
                  </a:lnTo>
                  <a:lnTo>
                    <a:pt x="1409276" y="4656899"/>
                  </a:lnTo>
                  <a:lnTo>
                    <a:pt x="1450424" y="4675676"/>
                  </a:lnTo>
                  <a:lnTo>
                    <a:pt x="1491976" y="4693710"/>
                  </a:lnTo>
                  <a:lnTo>
                    <a:pt x="1533923" y="4710992"/>
                  </a:lnTo>
                  <a:lnTo>
                    <a:pt x="1576258" y="4727514"/>
                  </a:lnTo>
                  <a:lnTo>
                    <a:pt x="1618970" y="4743266"/>
                  </a:lnTo>
                  <a:lnTo>
                    <a:pt x="1662053" y="4758242"/>
                  </a:lnTo>
                  <a:lnTo>
                    <a:pt x="1705497" y="4772432"/>
                  </a:lnTo>
                  <a:lnTo>
                    <a:pt x="1749294" y="4785827"/>
                  </a:lnTo>
                  <a:lnTo>
                    <a:pt x="1793436" y="4798420"/>
                  </a:lnTo>
                  <a:lnTo>
                    <a:pt x="1837914" y="4810202"/>
                  </a:lnTo>
                  <a:lnTo>
                    <a:pt x="1882719" y="4821163"/>
                  </a:lnTo>
                  <a:lnTo>
                    <a:pt x="1927843" y="4831297"/>
                  </a:lnTo>
                  <a:lnTo>
                    <a:pt x="1973278" y="4840594"/>
                  </a:lnTo>
                  <a:lnTo>
                    <a:pt x="2019015" y="4849046"/>
                  </a:lnTo>
                  <a:lnTo>
                    <a:pt x="2065045" y="4856644"/>
                  </a:lnTo>
                  <a:lnTo>
                    <a:pt x="2111361" y="4863380"/>
                  </a:lnTo>
                  <a:lnTo>
                    <a:pt x="2157953" y="4869246"/>
                  </a:lnTo>
                  <a:lnTo>
                    <a:pt x="2204813" y="4874232"/>
                  </a:lnTo>
                  <a:lnTo>
                    <a:pt x="2251933" y="4878331"/>
                  </a:lnTo>
                  <a:lnTo>
                    <a:pt x="2299304" y="4881534"/>
                  </a:lnTo>
                  <a:lnTo>
                    <a:pt x="2346918" y="4883832"/>
                  </a:lnTo>
                  <a:lnTo>
                    <a:pt x="2394766" y="4885217"/>
                  </a:lnTo>
                  <a:lnTo>
                    <a:pt x="2442839" y="4885681"/>
                  </a:lnTo>
                  <a:lnTo>
                    <a:pt x="2490913" y="4885217"/>
                  </a:lnTo>
                  <a:lnTo>
                    <a:pt x="2538761" y="4883832"/>
                  </a:lnTo>
                  <a:lnTo>
                    <a:pt x="2586375" y="4881534"/>
                  </a:lnTo>
                  <a:lnTo>
                    <a:pt x="2633746" y="4878331"/>
                  </a:lnTo>
                  <a:lnTo>
                    <a:pt x="2680866" y="4874232"/>
                  </a:lnTo>
                  <a:lnTo>
                    <a:pt x="2727726" y="4869246"/>
                  </a:lnTo>
                  <a:lnTo>
                    <a:pt x="2774318" y="4863380"/>
                  </a:lnTo>
                  <a:lnTo>
                    <a:pt x="2820634" y="4856644"/>
                  </a:lnTo>
                  <a:lnTo>
                    <a:pt x="2866665" y="4849046"/>
                  </a:lnTo>
                  <a:lnTo>
                    <a:pt x="2912401" y="4840594"/>
                  </a:lnTo>
                  <a:lnTo>
                    <a:pt x="2957836" y="4831297"/>
                  </a:lnTo>
                  <a:lnTo>
                    <a:pt x="3002960" y="4821163"/>
                  </a:lnTo>
                  <a:lnTo>
                    <a:pt x="3047766" y="4810202"/>
                  </a:lnTo>
                  <a:lnTo>
                    <a:pt x="3092243" y="4798420"/>
                  </a:lnTo>
                  <a:lnTo>
                    <a:pt x="3136385" y="4785827"/>
                  </a:lnTo>
                  <a:lnTo>
                    <a:pt x="3180182" y="4772432"/>
                  </a:lnTo>
                  <a:lnTo>
                    <a:pt x="3223626" y="4758242"/>
                  </a:lnTo>
                  <a:lnTo>
                    <a:pt x="3266709" y="4743266"/>
                  </a:lnTo>
                  <a:lnTo>
                    <a:pt x="3309422" y="4727514"/>
                  </a:lnTo>
                  <a:lnTo>
                    <a:pt x="3351756" y="4710992"/>
                  </a:lnTo>
                  <a:lnTo>
                    <a:pt x="3393703" y="4693710"/>
                  </a:lnTo>
                  <a:lnTo>
                    <a:pt x="3435255" y="4675676"/>
                  </a:lnTo>
                  <a:lnTo>
                    <a:pt x="3476403" y="4656899"/>
                  </a:lnTo>
                  <a:lnTo>
                    <a:pt x="3517139" y="4637387"/>
                  </a:lnTo>
                  <a:lnTo>
                    <a:pt x="3557454" y="4617149"/>
                  </a:lnTo>
                  <a:lnTo>
                    <a:pt x="3597339" y="4596193"/>
                  </a:lnTo>
                  <a:lnTo>
                    <a:pt x="3636787" y="4574528"/>
                  </a:lnTo>
                  <a:lnTo>
                    <a:pt x="3675788" y="4552161"/>
                  </a:lnTo>
                  <a:lnTo>
                    <a:pt x="3714335" y="4529102"/>
                  </a:lnTo>
                  <a:lnTo>
                    <a:pt x="3752418" y="4505360"/>
                  </a:lnTo>
                  <a:lnTo>
                    <a:pt x="3790029" y="4480941"/>
                  </a:lnTo>
                  <a:lnTo>
                    <a:pt x="3827160" y="4455856"/>
                  </a:lnTo>
                  <a:lnTo>
                    <a:pt x="3863802" y="4430113"/>
                  </a:lnTo>
                  <a:lnTo>
                    <a:pt x="3899947" y="4403719"/>
                  </a:lnTo>
                  <a:lnTo>
                    <a:pt x="3935587" y="4376684"/>
                  </a:lnTo>
                  <a:lnTo>
                    <a:pt x="3970712" y="4349016"/>
                  </a:lnTo>
                  <a:lnTo>
                    <a:pt x="4005314" y="4320723"/>
                  </a:lnTo>
                  <a:lnTo>
                    <a:pt x="4039386" y="4291814"/>
                  </a:lnTo>
                  <a:lnTo>
                    <a:pt x="4072917" y="4262298"/>
                  </a:lnTo>
                  <a:lnTo>
                    <a:pt x="4105901" y="4232183"/>
                  </a:lnTo>
                  <a:lnTo>
                    <a:pt x="4138327" y="4201477"/>
                  </a:lnTo>
                  <a:lnTo>
                    <a:pt x="4170189" y="4170189"/>
                  </a:lnTo>
                  <a:lnTo>
                    <a:pt x="4201477" y="4138327"/>
                  </a:lnTo>
                  <a:lnTo>
                    <a:pt x="4232183" y="4105901"/>
                  </a:lnTo>
                  <a:lnTo>
                    <a:pt x="4262298" y="4072917"/>
                  </a:lnTo>
                  <a:lnTo>
                    <a:pt x="4291814" y="4039386"/>
                  </a:lnTo>
                  <a:lnTo>
                    <a:pt x="4320723" y="4005314"/>
                  </a:lnTo>
                  <a:lnTo>
                    <a:pt x="4349016" y="3970712"/>
                  </a:lnTo>
                  <a:lnTo>
                    <a:pt x="4376684" y="3935587"/>
                  </a:lnTo>
                  <a:lnTo>
                    <a:pt x="4403719" y="3899947"/>
                  </a:lnTo>
                  <a:lnTo>
                    <a:pt x="4430113" y="3863802"/>
                  </a:lnTo>
                  <a:lnTo>
                    <a:pt x="4455856" y="3827160"/>
                  </a:lnTo>
                  <a:lnTo>
                    <a:pt x="4480941" y="3790029"/>
                  </a:lnTo>
                  <a:lnTo>
                    <a:pt x="4505360" y="3752418"/>
                  </a:lnTo>
                  <a:lnTo>
                    <a:pt x="4529102" y="3714335"/>
                  </a:lnTo>
                  <a:lnTo>
                    <a:pt x="4552161" y="3675788"/>
                  </a:lnTo>
                  <a:lnTo>
                    <a:pt x="4574528" y="3636787"/>
                  </a:lnTo>
                  <a:lnTo>
                    <a:pt x="4596193" y="3597339"/>
                  </a:lnTo>
                  <a:lnTo>
                    <a:pt x="4617149" y="3557454"/>
                  </a:lnTo>
                  <a:lnTo>
                    <a:pt x="4637387" y="3517139"/>
                  </a:lnTo>
                  <a:lnTo>
                    <a:pt x="4656899" y="3476403"/>
                  </a:lnTo>
                  <a:lnTo>
                    <a:pt x="4675676" y="3435255"/>
                  </a:lnTo>
                  <a:lnTo>
                    <a:pt x="4693710" y="3393703"/>
                  </a:lnTo>
                  <a:lnTo>
                    <a:pt x="4710992" y="3351756"/>
                  </a:lnTo>
                  <a:lnTo>
                    <a:pt x="4727514" y="3309422"/>
                  </a:lnTo>
                  <a:lnTo>
                    <a:pt x="4743266" y="3266709"/>
                  </a:lnTo>
                  <a:lnTo>
                    <a:pt x="4758242" y="3223626"/>
                  </a:lnTo>
                  <a:lnTo>
                    <a:pt x="4772432" y="3180182"/>
                  </a:lnTo>
                  <a:lnTo>
                    <a:pt x="4785827" y="3136385"/>
                  </a:lnTo>
                  <a:lnTo>
                    <a:pt x="4798420" y="3092243"/>
                  </a:lnTo>
                  <a:lnTo>
                    <a:pt x="4810202" y="3047766"/>
                  </a:lnTo>
                  <a:lnTo>
                    <a:pt x="4821163" y="3002960"/>
                  </a:lnTo>
                  <a:lnTo>
                    <a:pt x="4831297" y="2957836"/>
                  </a:lnTo>
                  <a:lnTo>
                    <a:pt x="4840594" y="2912401"/>
                  </a:lnTo>
                  <a:lnTo>
                    <a:pt x="4849046" y="2866665"/>
                  </a:lnTo>
                  <a:lnTo>
                    <a:pt x="4856644" y="2820634"/>
                  </a:lnTo>
                  <a:lnTo>
                    <a:pt x="4863380" y="2774318"/>
                  </a:lnTo>
                  <a:lnTo>
                    <a:pt x="4869246" y="2727726"/>
                  </a:lnTo>
                  <a:lnTo>
                    <a:pt x="4874232" y="2680866"/>
                  </a:lnTo>
                  <a:lnTo>
                    <a:pt x="4878331" y="2633746"/>
                  </a:lnTo>
                  <a:lnTo>
                    <a:pt x="4881534" y="2586375"/>
                  </a:lnTo>
                  <a:lnTo>
                    <a:pt x="4883832" y="2538761"/>
                  </a:lnTo>
                  <a:lnTo>
                    <a:pt x="4885217" y="2490913"/>
                  </a:lnTo>
                  <a:lnTo>
                    <a:pt x="4885681" y="2442839"/>
                  </a:lnTo>
                  <a:lnTo>
                    <a:pt x="4885217" y="2394766"/>
                  </a:lnTo>
                  <a:lnTo>
                    <a:pt x="4883832" y="2346918"/>
                  </a:lnTo>
                  <a:lnTo>
                    <a:pt x="4881534" y="2299304"/>
                  </a:lnTo>
                  <a:lnTo>
                    <a:pt x="4878331" y="2251933"/>
                  </a:lnTo>
                  <a:lnTo>
                    <a:pt x="4874232" y="2204813"/>
                  </a:lnTo>
                  <a:lnTo>
                    <a:pt x="4869246" y="2157953"/>
                  </a:lnTo>
                  <a:lnTo>
                    <a:pt x="4863380" y="2111360"/>
                  </a:lnTo>
                  <a:lnTo>
                    <a:pt x="4856644" y="2065045"/>
                  </a:lnTo>
                  <a:lnTo>
                    <a:pt x="4849046" y="2019014"/>
                  </a:lnTo>
                  <a:lnTo>
                    <a:pt x="4840594" y="1973277"/>
                  </a:lnTo>
                  <a:lnTo>
                    <a:pt x="4831297" y="1927843"/>
                  </a:lnTo>
                  <a:lnTo>
                    <a:pt x="4821163" y="1882718"/>
                  </a:lnTo>
                  <a:lnTo>
                    <a:pt x="4810202" y="1837913"/>
                  </a:lnTo>
                  <a:lnTo>
                    <a:pt x="4798420" y="1793436"/>
                  </a:lnTo>
                  <a:lnTo>
                    <a:pt x="4785827" y="1749294"/>
                  </a:lnTo>
                  <a:lnTo>
                    <a:pt x="4772432" y="1705497"/>
                  </a:lnTo>
                  <a:lnTo>
                    <a:pt x="4758242" y="1662053"/>
                  </a:lnTo>
                  <a:lnTo>
                    <a:pt x="4743266" y="1618970"/>
                  </a:lnTo>
                  <a:lnTo>
                    <a:pt x="4727514" y="1576257"/>
                  </a:lnTo>
                  <a:lnTo>
                    <a:pt x="4710992" y="1533923"/>
                  </a:lnTo>
                  <a:lnTo>
                    <a:pt x="4693710" y="1491976"/>
                  </a:lnTo>
                  <a:lnTo>
                    <a:pt x="4675676" y="1450424"/>
                  </a:lnTo>
                  <a:lnTo>
                    <a:pt x="4656899" y="1409276"/>
                  </a:lnTo>
                  <a:lnTo>
                    <a:pt x="4637387" y="1368540"/>
                  </a:lnTo>
                  <a:lnTo>
                    <a:pt x="4617149" y="1328225"/>
                  </a:lnTo>
                  <a:lnTo>
                    <a:pt x="4596193" y="1288340"/>
                  </a:lnTo>
                  <a:lnTo>
                    <a:pt x="4574528" y="1248892"/>
                  </a:lnTo>
                  <a:lnTo>
                    <a:pt x="4552161" y="1209891"/>
                  </a:lnTo>
                  <a:lnTo>
                    <a:pt x="4529102" y="1171345"/>
                  </a:lnTo>
                  <a:lnTo>
                    <a:pt x="4505360" y="1133262"/>
                  </a:lnTo>
                  <a:lnTo>
                    <a:pt x="4480941" y="1095650"/>
                  </a:lnTo>
                  <a:lnTo>
                    <a:pt x="4455856" y="1058519"/>
                  </a:lnTo>
                  <a:lnTo>
                    <a:pt x="4430113" y="1021877"/>
                  </a:lnTo>
                  <a:lnTo>
                    <a:pt x="4403719" y="985732"/>
                  </a:lnTo>
                  <a:lnTo>
                    <a:pt x="4376684" y="950092"/>
                  </a:lnTo>
                  <a:lnTo>
                    <a:pt x="4349016" y="914967"/>
                  </a:lnTo>
                  <a:lnTo>
                    <a:pt x="4320723" y="880365"/>
                  </a:lnTo>
                  <a:lnTo>
                    <a:pt x="4291814" y="846294"/>
                  </a:lnTo>
                  <a:lnTo>
                    <a:pt x="4262298" y="812762"/>
                  </a:lnTo>
                  <a:lnTo>
                    <a:pt x="4232183" y="779779"/>
                  </a:lnTo>
                  <a:lnTo>
                    <a:pt x="4201477" y="747352"/>
                  </a:lnTo>
                  <a:lnTo>
                    <a:pt x="4170189" y="715491"/>
                  </a:lnTo>
                  <a:lnTo>
                    <a:pt x="4138327" y="684203"/>
                  </a:lnTo>
                  <a:lnTo>
                    <a:pt x="4105901" y="653497"/>
                  </a:lnTo>
                  <a:lnTo>
                    <a:pt x="4072917" y="623381"/>
                  </a:lnTo>
                  <a:lnTo>
                    <a:pt x="4039386" y="593865"/>
                  </a:lnTo>
                  <a:lnTo>
                    <a:pt x="4005314" y="564956"/>
                  </a:lnTo>
                  <a:lnTo>
                    <a:pt x="3970712" y="536664"/>
                  </a:lnTo>
                  <a:lnTo>
                    <a:pt x="3935587" y="508996"/>
                  </a:lnTo>
                  <a:lnTo>
                    <a:pt x="3899947" y="481961"/>
                  </a:lnTo>
                  <a:lnTo>
                    <a:pt x="3863802" y="455567"/>
                  </a:lnTo>
                  <a:lnTo>
                    <a:pt x="3827160" y="429823"/>
                  </a:lnTo>
                  <a:lnTo>
                    <a:pt x="3790029" y="404738"/>
                  </a:lnTo>
                  <a:lnTo>
                    <a:pt x="3752418" y="380320"/>
                  </a:lnTo>
                  <a:lnTo>
                    <a:pt x="3714335" y="356577"/>
                  </a:lnTo>
                  <a:lnTo>
                    <a:pt x="3675788" y="333519"/>
                  </a:lnTo>
                  <a:lnTo>
                    <a:pt x="3636787" y="311152"/>
                  </a:lnTo>
                  <a:lnTo>
                    <a:pt x="3597339" y="289487"/>
                  </a:lnTo>
                  <a:lnTo>
                    <a:pt x="3557454" y="268531"/>
                  </a:lnTo>
                  <a:lnTo>
                    <a:pt x="3517139" y="248292"/>
                  </a:lnTo>
                  <a:lnTo>
                    <a:pt x="3476403" y="228781"/>
                  </a:lnTo>
                  <a:lnTo>
                    <a:pt x="3435255" y="210004"/>
                  </a:lnTo>
                  <a:lnTo>
                    <a:pt x="3393703" y="191970"/>
                  </a:lnTo>
                  <a:lnTo>
                    <a:pt x="3351756" y="174688"/>
                  </a:lnTo>
                  <a:lnTo>
                    <a:pt x="3309422" y="158166"/>
                  </a:lnTo>
                  <a:lnTo>
                    <a:pt x="3266709" y="142414"/>
                  </a:lnTo>
                  <a:lnTo>
                    <a:pt x="3223626" y="127438"/>
                  </a:lnTo>
                  <a:lnTo>
                    <a:pt x="3180182" y="113248"/>
                  </a:lnTo>
                  <a:lnTo>
                    <a:pt x="3136385" y="99853"/>
                  </a:lnTo>
                  <a:lnTo>
                    <a:pt x="3092243" y="87260"/>
                  </a:lnTo>
                  <a:lnTo>
                    <a:pt x="3047766" y="75478"/>
                  </a:lnTo>
                  <a:lnTo>
                    <a:pt x="3002960" y="64517"/>
                  </a:lnTo>
                  <a:lnTo>
                    <a:pt x="2957836" y="54383"/>
                  </a:lnTo>
                  <a:lnTo>
                    <a:pt x="2912401" y="45086"/>
                  </a:lnTo>
                  <a:lnTo>
                    <a:pt x="2866665" y="36634"/>
                  </a:lnTo>
                  <a:lnTo>
                    <a:pt x="2820634" y="29036"/>
                  </a:lnTo>
                  <a:lnTo>
                    <a:pt x="2774318" y="22300"/>
                  </a:lnTo>
                  <a:lnTo>
                    <a:pt x="2727726" y="16434"/>
                  </a:lnTo>
                  <a:lnTo>
                    <a:pt x="2680866" y="11448"/>
                  </a:lnTo>
                  <a:lnTo>
                    <a:pt x="2633746" y="7349"/>
                  </a:lnTo>
                  <a:lnTo>
                    <a:pt x="2586375" y="4146"/>
                  </a:lnTo>
                  <a:lnTo>
                    <a:pt x="2538761" y="1848"/>
                  </a:lnTo>
                  <a:lnTo>
                    <a:pt x="2490913" y="463"/>
                  </a:lnTo>
                  <a:lnTo>
                    <a:pt x="2442839" y="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4082" y="1264108"/>
              <a:ext cx="3511550" cy="5593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5630" y="1627609"/>
              <a:ext cx="1460500" cy="26670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1004" y="6271637"/>
              <a:ext cx="1555531" cy="3320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5399" y="2242820"/>
            <a:ext cx="5399405" cy="32385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55600" marR="5080" indent="-342900">
              <a:lnSpc>
                <a:spcPct val="109600"/>
              </a:lnSpc>
              <a:spcBef>
                <a:spcPts val="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El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mercado global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de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aplicaciones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de </a:t>
            </a:r>
            <a:r>
              <a:rPr dirty="0" sz="2400" spc="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comida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ha</a:t>
            </a:r>
            <a:r>
              <a:rPr dirty="0" sz="2400" spc="-1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crecido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un</a:t>
            </a:r>
            <a:r>
              <a:rPr dirty="0" sz="2400" spc="-1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20%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en</a:t>
            </a:r>
            <a:r>
              <a:rPr dirty="0" sz="2400" spc="-1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los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últimos </a:t>
            </a:r>
            <a:r>
              <a:rPr dirty="0" sz="2400" spc="-53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cinco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años</a:t>
            </a:r>
            <a:endParaRPr sz="2400">
              <a:latin typeface="Calibri"/>
              <a:cs typeface="Calibri"/>
            </a:endParaRPr>
          </a:p>
          <a:p>
            <a:pPr marL="355600" marR="439420" indent="-342900">
              <a:lnSpc>
                <a:spcPct val="109600"/>
              </a:lnSpc>
              <a:spcBef>
                <a:spcPts val="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Se estima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que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las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ventas de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comida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a </a:t>
            </a:r>
            <a:r>
              <a:rPr dirty="0" sz="2400" spc="-53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domicilio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crecerán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hasta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$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165 mil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millones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para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 2023</a:t>
            </a:r>
            <a:endParaRPr sz="2400">
              <a:latin typeface="Calibri"/>
              <a:cs typeface="Calibri"/>
            </a:endParaRPr>
          </a:p>
          <a:p>
            <a:pPr marL="355600" marR="793750" indent="-342900">
              <a:lnSpc>
                <a:spcPct val="1108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Han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logrado</a:t>
            </a:r>
            <a:r>
              <a:rPr dirty="0" sz="2400" spc="-2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obtener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el</a:t>
            </a:r>
            <a:r>
              <a:rPr dirty="0" sz="2400" spc="-2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40%</a:t>
            </a:r>
            <a:r>
              <a:rPr dirty="0" sz="2400" spc="-2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de</a:t>
            </a:r>
            <a:r>
              <a:rPr dirty="0" sz="2400" spc="-1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las </a:t>
            </a:r>
            <a:r>
              <a:rPr dirty="0" sz="2400" spc="-530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ventas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totales</a:t>
            </a:r>
            <a:r>
              <a:rPr dirty="0" sz="2400" spc="-15">
                <a:solidFill>
                  <a:srgbClr val="686F7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6F76"/>
                </a:solidFill>
                <a:latin typeface="Calibri"/>
                <a:cs typeface="Calibri"/>
              </a:rPr>
              <a:t>de </a:t>
            </a:r>
            <a:r>
              <a:rPr dirty="0" sz="2400" spc="-5">
                <a:solidFill>
                  <a:srgbClr val="686F76"/>
                </a:solidFill>
                <a:latin typeface="Calibri"/>
                <a:cs typeface="Calibri"/>
              </a:rPr>
              <a:t>restaurantes.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204" y="6240373"/>
            <a:ext cx="31972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600" spc="-325" b="1">
                <a:solidFill>
                  <a:srgbClr val="9A91DA"/>
                </a:solidFill>
                <a:latin typeface="Trebuchet MS"/>
                <a:cs typeface="Trebuchet MS"/>
              </a:rPr>
              <a:t>Fuente: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350" b="1">
                <a:solidFill>
                  <a:srgbClr val="9A91DA"/>
                </a:solidFill>
                <a:latin typeface="Trebuchet MS"/>
                <a:cs typeface="Trebuchet MS"/>
              </a:rPr>
              <a:t>STATISTA,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305" b="1">
                <a:solidFill>
                  <a:srgbClr val="9A91DA"/>
                </a:solidFill>
                <a:latin typeface="Trebuchet MS"/>
                <a:cs typeface="Trebuchet MS"/>
              </a:rPr>
              <a:t>CB</a:t>
            </a:r>
            <a:r>
              <a:rPr dirty="0" sz="1600" spc="-17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225" b="1">
                <a:solidFill>
                  <a:srgbClr val="9A91DA"/>
                </a:solidFill>
                <a:latin typeface="Trebuchet MS"/>
                <a:cs typeface="Trebuchet MS"/>
              </a:rPr>
              <a:t>Insights,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275" b="1">
                <a:solidFill>
                  <a:srgbClr val="9A91DA"/>
                </a:solidFill>
                <a:latin typeface="Trebuchet MS"/>
                <a:cs typeface="Trebuchet MS"/>
              </a:rPr>
              <a:t>Research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365" b="1">
                <a:solidFill>
                  <a:srgbClr val="9A91DA"/>
                </a:solidFill>
                <a:latin typeface="Trebuchet MS"/>
                <a:cs typeface="Trebuchet MS"/>
              </a:rPr>
              <a:t>&amp;</a:t>
            </a:r>
            <a:r>
              <a:rPr dirty="0" sz="1600" spc="-180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265" b="1">
                <a:solidFill>
                  <a:srgbClr val="9A91DA"/>
                </a:solidFill>
                <a:latin typeface="Trebuchet MS"/>
                <a:cs typeface="Trebuchet MS"/>
              </a:rPr>
              <a:t>Markets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3304" y="809244"/>
            <a:ext cx="50971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40">
                <a:solidFill>
                  <a:srgbClr val="797979"/>
                </a:solidFill>
              </a:rPr>
              <a:t>Plataformas</a:t>
            </a:r>
            <a:r>
              <a:rPr dirty="0" sz="4400" spc="305">
                <a:solidFill>
                  <a:srgbClr val="797979"/>
                </a:solidFill>
              </a:rPr>
              <a:t> </a:t>
            </a:r>
            <a:r>
              <a:rPr dirty="0" sz="4400">
                <a:solidFill>
                  <a:srgbClr val="5478C3"/>
                </a:solidFill>
              </a:rPr>
              <a:t>a</a:t>
            </a:r>
            <a:r>
              <a:rPr dirty="0" sz="4400" spc="305">
                <a:solidFill>
                  <a:srgbClr val="5478C3"/>
                </a:solidFill>
              </a:rPr>
              <a:t> </a:t>
            </a:r>
            <a:r>
              <a:rPr dirty="0" sz="4400" spc="80">
                <a:solidFill>
                  <a:srgbClr val="5478C3"/>
                </a:solidFill>
              </a:rPr>
              <a:t>la</a:t>
            </a:r>
            <a:r>
              <a:rPr dirty="0" sz="4400" spc="305">
                <a:solidFill>
                  <a:srgbClr val="5478C3"/>
                </a:solidFill>
              </a:rPr>
              <a:t> </a:t>
            </a:r>
            <a:r>
              <a:rPr dirty="0" sz="4400" spc="120">
                <a:solidFill>
                  <a:srgbClr val="5478C3"/>
                </a:solidFill>
              </a:rPr>
              <a:t>alza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623304" y="547115"/>
            <a:ext cx="9461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R</a:t>
            </a: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E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D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I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G  </a:t>
            </a:r>
            <a:r>
              <a:rPr dirty="0" sz="800" spc="4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L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A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81665" y="6067044"/>
            <a:ext cx="77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801" y="0"/>
            <a:ext cx="635" cy="6858000"/>
          </a:xfrm>
          <a:custGeom>
            <a:avLst/>
            <a:gdLst/>
            <a:ahLst/>
            <a:cxnLst/>
            <a:rect l="l" t="t" r="r" b="b"/>
            <a:pathLst>
              <a:path w="634" h="6858000">
                <a:moveTo>
                  <a:pt x="0" y="6857999"/>
                </a:moveTo>
                <a:lnTo>
                  <a:pt x="198" y="6857999"/>
                </a:lnTo>
                <a:lnTo>
                  <a:pt x="198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F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095740" cy="6858000"/>
          </a:xfrm>
          <a:custGeom>
            <a:avLst/>
            <a:gdLst/>
            <a:ahLst/>
            <a:cxnLst/>
            <a:rect l="l" t="t" r="r" b="b"/>
            <a:pathLst>
              <a:path w="9095740" h="6858000">
                <a:moveTo>
                  <a:pt x="0" y="6857999"/>
                </a:moveTo>
                <a:lnTo>
                  <a:pt x="9095606" y="6857999"/>
                </a:lnTo>
                <a:lnTo>
                  <a:pt x="909560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FF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795982" y="0"/>
            <a:ext cx="5396230" cy="6858000"/>
            <a:chOff x="6795982" y="0"/>
            <a:chExt cx="539623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982" y="1049709"/>
              <a:ext cx="5396017" cy="51318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95606" y="0"/>
              <a:ext cx="3096260" cy="6858000"/>
            </a:xfrm>
            <a:custGeom>
              <a:avLst/>
              <a:gdLst/>
              <a:ahLst/>
              <a:cxnLst/>
              <a:rect l="l" t="t" r="r" b="b"/>
              <a:pathLst>
                <a:path w="3096259" h="6858000">
                  <a:moveTo>
                    <a:pt x="3096195" y="0"/>
                  </a:moveTo>
                  <a:lnTo>
                    <a:pt x="0" y="0"/>
                  </a:lnTo>
                  <a:lnTo>
                    <a:pt x="0" y="6858001"/>
                  </a:lnTo>
                  <a:lnTo>
                    <a:pt x="3096195" y="6858001"/>
                  </a:lnTo>
                  <a:lnTo>
                    <a:pt x="3096195" y="0"/>
                  </a:lnTo>
                  <a:close/>
                </a:path>
              </a:pathLst>
            </a:custGeom>
            <a:solidFill>
              <a:srgbClr val="39B0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982" y="1049709"/>
              <a:ext cx="5396017" cy="51318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3304" y="823467"/>
            <a:ext cx="62426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>
                <a:solidFill>
                  <a:srgbClr val="797979"/>
                </a:solidFill>
              </a:rPr>
              <a:t>Tamaño</a:t>
            </a:r>
            <a:r>
              <a:rPr dirty="0" spc="295">
                <a:solidFill>
                  <a:srgbClr val="797979"/>
                </a:solidFill>
              </a:rPr>
              <a:t> </a:t>
            </a:r>
            <a:r>
              <a:rPr dirty="0" spc="100">
                <a:solidFill>
                  <a:srgbClr val="39B0D6"/>
                </a:solidFill>
              </a:rPr>
              <a:t>del</a:t>
            </a:r>
            <a:r>
              <a:rPr dirty="0" spc="285">
                <a:solidFill>
                  <a:srgbClr val="39B0D6"/>
                </a:solidFill>
              </a:rPr>
              <a:t> </a:t>
            </a:r>
            <a:r>
              <a:rPr dirty="0" spc="135">
                <a:solidFill>
                  <a:srgbClr val="39B0D6"/>
                </a:solidFill>
              </a:rPr>
              <a:t>mercado</a:t>
            </a:r>
            <a:r>
              <a:rPr dirty="0" spc="295">
                <a:solidFill>
                  <a:srgbClr val="39B0D6"/>
                </a:solidFill>
              </a:rPr>
              <a:t> </a:t>
            </a:r>
            <a:r>
              <a:rPr dirty="0" spc="125">
                <a:solidFill>
                  <a:srgbClr val="39B0D6"/>
                </a:solidFill>
              </a:rPr>
              <a:t>global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004" y="2143140"/>
            <a:ext cx="6078148" cy="355571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895940" y="1422400"/>
            <a:ext cx="4296410" cy="5181600"/>
            <a:chOff x="7895940" y="1422400"/>
            <a:chExt cx="4296410" cy="51816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5940" y="1422400"/>
              <a:ext cx="4296059" cy="4089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1004" y="6271637"/>
              <a:ext cx="1555531" cy="3320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23304" y="547115"/>
            <a:ext cx="9461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R</a:t>
            </a: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E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D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I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G  </a:t>
            </a:r>
            <a:r>
              <a:rPr dirty="0" sz="800" spc="4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L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A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204" y="6240373"/>
            <a:ext cx="31972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600" spc="-325" b="1">
                <a:solidFill>
                  <a:srgbClr val="9A91DA"/>
                </a:solidFill>
                <a:latin typeface="Trebuchet MS"/>
                <a:cs typeface="Trebuchet MS"/>
              </a:rPr>
              <a:t>Fuente: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350" b="1">
                <a:solidFill>
                  <a:srgbClr val="9A91DA"/>
                </a:solidFill>
                <a:latin typeface="Trebuchet MS"/>
                <a:cs typeface="Trebuchet MS"/>
              </a:rPr>
              <a:t>STATISTA,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305" b="1">
                <a:solidFill>
                  <a:srgbClr val="9A91DA"/>
                </a:solidFill>
                <a:latin typeface="Trebuchet MS"/>
                <a:cs typeface="Trebuchet MS"/>
              </a:rPr>
              <a:t>CB</a:t>
            </a:r>
            <a:r>
              <a:rPr dirty="0" sz="1600" spc="-17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225" b="1">
                <a:solidFill>
                  <a:srgbClr val="9A91DA"/>
                </a:solidFill>
                <a:latin typeface="Trebuchet MS"/>
                <a:cs typeface="Trebuchet MS"/>
              </a:rPr>
              <a:t>Insights,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275" b="1">
                <a:solidFill>
                  <a:srgbClr val="9A91DA"/>
                </a:solidFill>
                <a:latin typeface="Trebuchet MS"/>
                <a:cs typeface="Trebuchet MS"/>
              </a:rPr>
              <a:t>Research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365" b="1">
                <a:solidFill>
                  <a:srgbClr val="9A91DA"/>
                </a:solidFill>
                <a:latin typeface="Trebuchet MS"/>
                <a:cs typeface="Trebuchet MS"/>
              </a:rPr>
              <a:t>&amp;</a:t>
            </a:r>
            <a:r>
              <a:rPr dirty="0" sz="1600" spc="-180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265" b="1">
                <a:solidFill>
                  <a:srgbClr val="9A91DA"/>
                </a:solidFill>
                <a:latin typeface="Trebuchet MS"/>
                <a:cs typeface="Trebuchet MS"/>
              </a:rPr>
              <a:t>Markets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801" y="0"/>
            <a:ext cx="635" cy="6858000"/>
          </a:xfrm>
          <a:custGeom>
            <a:avLst/>
            <a:gdLst/>
            <a:ahLst/>
            <a:cxnLst/>
            <a:rect l="l" t="t" r="r" b="b"/>
            <a:pathLst>
              <a:path w="634" h="6858000">
                <a:moveTo>
                  <a:pt x="0" y="6857999"/>
                </a:moveTo>
                <a:lnTo>
                  <a:pt x="198" y="6857999"/>
                </a:lnTo>
                <a:lnTo>
                  <a:pt x="198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F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095740" cy="6858000"/>
          </a:xfrm>
          <a:custGeom>
            <a:avLst/>
            <a:gdLst/>
            <a:ahLst/>
            <a:cxnLst/>
            <a:rect l="l" t="t" r="r" b="b"/>
            <a:pathLst>
              <a:path w="9095740" h="6858000">
                <a:moveTo>
                  <a:pt x="0" y="6857999"/>
                </a:moveTo>
                <a:lnTo>
                  <a:pt x="9095606" y="6857999"/>
                </a:lnTo>
                <a:lnTo>
                  <a:pt x="909560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FF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795982" y="0"/>
            <a:ext cx="5396230" cy="6858000"/>
            <a:chOff x="6795982" y="0"/>
            <a:chExt cx="539623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982" y="1049709"/>
              <a:ext cx="5396017" cy="51318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95606" y="0"/>
              <a:ext cx="3096260" cy="6858000"/>
            </a:xfrm>
            <a:custGeom>
              <a:avLst/>
              <a:gdLst/>
              <a:ahLst/>
              <a:cxnLst/>
              <a:rect l="l" t="t" r="r" b="b"/>
              <a:pathLst>
                <a:path w="3096259" h="6858000">
                  <a:moveTo>
                    <a:pt x="3096195" y="0"/>
                  </a:moveTo>
                  <a:lnTo>
                    <a:pt x="0" y="0"/>
                  </a:lnTo>
                  <a:lnTo>
                    <a:pt x="0" y="6858001"/>
                  </a:lnTo>
                  <a:lnTo>
                    <a:pt x="3096195" y="6858001"/>
                  </a:lnTo>
                  <a:lnTo>
                    <a:pt x="3096195" y="0"/>
                  </a:lnTo>
                  <a:close/>
                </a:path>
              </a:pathLst>
            </a:custGeom>
            <a:solidFill>
              <a:srgbClr val="5478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982" y="1049709"/>
              <a:ext cx="5396017" cy="51318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3304" y="823467"/>
            <a:ext cx="664654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>
                <a:solidFill>
                  <a:srgbClr val="797979"/>
                </a:solidFill>
              </a:rPr>
              <a:t>Tamaño</a:t>
            </a:r>
            <a:r>
              <a:rPr dirty="0" spc="295">
                <a:solidFill>
                  <a:srgbClr val="797979"/>
                </a:solidFill>
              </a:rPr>
              <a:t> </a:t>
            </a:r>
            <a:r>
              <a:rPr dirty="0" spc="100">
                <a:solidFill>
                  <a:srgbClr val="5478C3"/>
                </a:solidFill>
              </a:rPr>
              <a:t>del</a:t>
            </a:r>
            <a:r>
              <a:rPr dirty="0" spc="285">
                <a:solidFill>
                  <a:srgbClr val="5478C3"/>
                </a:solidFill>
              </a:rPr>
              <a:t> </a:t>
            </a:r>
            <a:r>
              <a:rPr dirty="0" spc="135">
                <a:solidFill>
                  <a:srgbClr val="5478C3"/>
                </a:solidFill>
              </a:rPr>
              <a:t>mercado,</a:t>
            </a:r>
            <a:r>
              <a:rPr dirty="0" spc="295">
                <a:solidFill>
                  <a:srgbClr val="5478C3"/>
                </a:solidFill>
              </a:rPr>
              <a:t> </a:t>
            </a:r>
            <a:r>
              <a:rPr dirty="0" spc="130">
                <a:solidFill>
                  <a:srgbClr val="5478C3"/>
                </a:solidFill>
              </a:rPr>
              <a:t>México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3304" y="6030467"/>
            <a:ext cx="11576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F</a:t>
            </a:r>
            <a:r>
              <a:rPr dirty="0" sz="800" spc="-1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u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e</a:t>
            </a: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1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e</a:t>
            </a: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:  </a:t>
            </a:r>
            <a:r>
              <a:rPr dirty="0" sz="800" spc="4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S</a:t>
            </a:r>
            <a:r>
              <a:rPr dirty="0" sz="800" spc="-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1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A</a:t>
            </a: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I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 spc="35">
                <a:solidFill>
                  <a:srgbClr val="A9A9A9"/>
                </a:solidFill>
                <a:latin typeface="Calibri"/>
                <a:cs typeface="Calibri"/>
              </a:rPr>
              <a:t>S</a:t>
            </a:r>
            <a:r>
              <a:rPr dirty="0" sz="800" spc="-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1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304" y="547115"/>
            <a:ext cx="9461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T</a:t>
            </a:r>
            <a:r>
              <a:rPr dirty="0" sz="800" spc="-1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R</a:t>
            </a:r>
            <a:r>
              <a:rPr dirty="0" sz="800" spc="2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E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D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I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N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G  </a:t>
            </a:r>
            <a:r>
              <a:rPr dirty="0" sz="800" spc="4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L</a:t>
            </a:r>
            <a:r>
              <a:rPr dirty="0" sz="800" spc="2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A</a:t>
            </a:r>
            <a:r>
              <a:rPr dirty="0" sz="800" spc="30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A9A9A9"/>
                </a:solidFill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004" y="2343572"/>
            <a:ext cx="3252823" cy="287245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895940" y="1422400"/>
            <a:ext cx="4296410" cy="5181600"/>
            <a:chOff x="7895940" y="1422400"/>
            <a:chExt cx="4296410" cy="51816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5940" y="1422400"/>
              <a:ext cx="4296059" cy="4089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1004" y="6271637"/>
              <a:ext cx="1555531" cy="3320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284447" y="2808732"/>
            <a:ext cx="3045460" cy="18542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180"/>
              </a:spcBef>
            </a:pPr>
            <a:r>
              <a:rPr dirty="0" sz="2000" spc="-60">
                <a:solidFill>
                  <a:srgbClr val="686F76"/>
                </a:solidFill>
                <a:latin typeface="Arial MT"/>
                <a:cs typeface="Arial MT"/>
              </a:rPr>
              <a:t>Se</a:t>
            </a:r>
            <a:r>
              <a:rPr dirty="0" sz="2000" spc="-2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prevén</a:t>
            </a:r>
            <a:r>
              <a:rPr dirty="0" sz="2000" spc="-2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25">
                <a:solidFill>
                  <a:srgbClr val="686F76"/>
                </a:solidFill>
                <a:latin typeface="Arial MT"/>
                <a:cs typeface="Arial MT"/>
              </a:rPr>
              <a:t>proyecciones </a:t>
            </a:r>
            <a:r>
              <a:rPr dirty="0" sz="2000" spc="3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686F76"/>
                </a:solidFill>
                <a:latin typeface="Arial MT"/>
                <a:cs typeface="Arial MT"/>
              </a:rPr>
              <a:t>positivas </a:t>
            </a:r>
            <a:r>
              <a:rPr dirty="0" sz="2000" spc="25">
                <a:solidFill>
                  <a:srgbClr val="686F76"/>
                </a:solidFill>
                <a:latin typeface="Arial MT"/>
                <a:cs typeface="Arial MT"/>
              </a:rPr>
              <a:t>para 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las </a:t>
            </a:r>
            <a:r>
              <a:rPr dirty="0" sz="2000" spc="5">
                <a:solidFill>
                  <a:srgbClr val="686F76"/>
                </a:solidFill>
                <a:latin typeface="Arial MT"/>
                <a:cs typeface="Arial MT"/>
              </a:rPr>
              <a:t> plataformas</a:t>
            </a:r>
            <a:r>
              <a:rPr dirty="0" sz="2000" spc="-2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</a:t>
            </a:r>
            <a:r>
              <a:rPr dirty="0" sz="2000" spc="-2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100" spc="-30" i="1">
                <a:solidFill>
                  <a:srgbClr val="686F76"/>
                </a:solidFill>
                <a:latin typeface="Arial"/>
                <a:cs typeface="Arial"/>
              </a:rPr>
              <a:t>delivery</a:t>
            </a:r>
            <a:r>
              <a:rPr dirty="0" sz="2100" spc="-50" i="1">
                <a:solidFill>
                  <a:srgbClr val="686F7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en </a:t>
            </a:r>
            <a:r>
              <a:rPr dirty="0" sz="2000" spc="-54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México </a:t>
            </a:r>
            <a:r>
              <a:rPr dirty="0" sz="2000" spc="35">
                <a:solidFill>
                  <a:srgbClr val="686F76"/>
                </a:solidFill>
                <a:latin typeface="Arial MT"/>
                <a:cs typeface="Arial MT"/>
              </a:rPr>
              <a:t>con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una tasa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 </a:t>
            </a:r>
            <a:r>
              <a:rPr dirty="0" sz="2000" spc="5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15">
                <a:solidFill>
                  <a:srgbClr val="686F76"/>
                </a:solidFill>
                <a:latin typeface="Arial MT"/>
                <a:cs typeface="Arial MT"/>
              </a:rPr>
              <a:t>crecimiento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anual</a:t>
            </a:r>
            <a:r>
              <a:rPr dirty="0" sz="200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686F76"/>
                </a:solidFill>
                <a:latin typeface="Arial MT"/>
                <a:cs typeface="Arial MT"/>
              </a:rPr>
              <a:t>de</a:t>
            </a:r>
            <a:r>
              <a:rPr dirty="0" sz="2000" spc="-1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11.8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320"/>
              </a:lnSpc>
            </a:pP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%</a:t>
            </a:r>
            <a:r>
              <a:rPr dirty="0" sz="2000" spc="-2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hasta</a:t>
            </a:r>
            <a:r>
              <a:rPr dirty="0" sz="2000" spc="-20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el</a:t>
            </a:r>
            <a:r>
              <a:rPr dirty="0" sz="2000" spc="-15">
                <a:solidFill>
                  <a:srgbClr val="686F76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686F76"/>
                </a:solidFill>
                <a:latin typeface="Arial MT"/>
                <a:cs typeface="Arial MT"/>
              </a:rPr>
              <a:t>2024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803" y="0"/>
            <a:ext cx="635" cy="6858000"/>
          </a:xfrm>
          <a:custGeom>
            <a:avLst/>
            <a:gdLst/>
            <a:ahLst/>
            <a:cxnLst/>
            <a:rect l="l" t="t" r="r" b="b"/>
            <a:pathLst>
              <a:path w="634" h="6858000">
                <a:moveTo>
                  <a:pt x="0" y="6857999"/>
                </a:moveTo>
                <a:lnTo>
                  <a:pt x="196" y="6857999"/>
                </a:lnTo>
                <a:lnTo>
                  <a:pt x="196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F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859270" cy="6858000"/>
          </a:xfrm>
          <a:custGeom>
            <a:avLst/>
            <a:gdLst/>
            <a:ahLst/>
            <a:cxnLst/>
            <a:rect l="l" t="t" r="r" b="b"/>
            <a:pathLst>
              <a:path w="6859270" h="6858000">
                <a:moveTo>
                  <a:pt x="0" y="6857999"/>
                </a:moveTo>
                <a:lnTo>
                  <a:pt x="6858694" y="6857999"/>
                </a:lnTo>
                <a:lnTo>
                  <a:pt x="68586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EFF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58694" y="0"/>
            <a:ext cx="5333365" cy="6858000"/>
            <a:chOff x="6858694" y="0"/>
            <a:chExt cx="533336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8747" y="968375"/>
              <a:ext cx="2413001" cy="49212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58694" y="0"/>
              <a:ext cx="5333365" cy="6858000"/>
            </a:xfrm>
            <a:custGeom>
              <a:avLst/>
              <a:gdLst/>
              <a:ahLst/>
              <a:cxnLst/>
              <a:rect l="l" t="t" r="r" b="b"/>
              <a:pathLst>
                <a:path w="5333365" h="6858000">
                  <a:moveTo>
                    <a:pt x="533310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333108" y="6857999"/>
                  </a:lnTo>
                  <a:lnTo>
                    <a:pt x="5333108" y="0"/>
                  </a:lnTo>
                  <a:close/>
                </a:path>
              </a:pathLst>
            </a:custGeom>
            <a:solidFill>
              <a:srgbClr val="71C0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8747" y="968375"/>
              <a:ext cx="2413001" cy="49212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2923" y="2935846"/>
              <a:ext cx="4186692" cy="3527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7292" y="186559"/>
              <a:ext cx="4171301" cy="256272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934" y="124459"/>
            <a:ext cx="508889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55">
                <a:solidFill>
                  <a:srgbClr val="A9A9A9"/>
                </a:solidFill>
              </a:rPr>
              <a:t>Más</a:t>
            </a:r>
            <a:r>
              <a:rPr dirty="0" sz="6000" spc="450">
                <a:solidFill>
                  <a:srgbClr val="A9A9A9"/>
                </a:solidFill>
              </a:rPr>
              <a:t> </a:t>
            </a:r>
            <a:r>
              <a:rPr dirty="0" sz="6000" spc="114">
                <a:solidFill>
                  <a:srgbClr val="A9A9A9"/>
                </a:solidFill>
              </a:rPr>
              <a:t>de</a:t>
            </a:r>
            <a:r>
              <a:rPr dirty="0" sz="6000" spc="440">
                <a:solidFill>
                  <a:srgbClr val="A9A9A9"/>
                </a:solidFill>
              </a:rPr>
              <a:t> </a:t>
            </a:r>
            <a:r>
              <a:rPr dirty="0" sz="6000" spc="195">
                <a:solidFill>
                  <a:srgbClr val="71C087"/>
                </a:solidFill>
              </a:rPr>
              <a:t>México</a:t>
            </a:r>
            <a:endParaRPr sz="6000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856" y="2029721"/>
            <a:ext cx="5138944" cy="36935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4204" y="6181852"/>
            <a:ext cx="1063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40" b="1">
                <a:solidFill>
                  <a:srgbClr val="9A91DA"/>
                </a:solidFill>
                <a:latin typeface="Trebuchet MS"/>
                <a:cs typeface="Trebuchet MS"/>
              </a:rPr>
              <a:t>F</a:t>
            </a:r>
            <a:r>
              <a:rPr dirty="0" sz="1600" spc="-335" b="1">
                <a:solidFill>
                  <a:srgbClr val="9A91DA"/>
                </a:solidFill>
                <a:latin typeface="Trebuchet MS"/>
                <a:cs typeface="Trebuchet MS"/>
              </a:rPr>
              <a:t>u</a:t>
            </a:r>
            <a:r>
              <a:rPr dirty="0" sz="1600" spc="-330" b="1">
                <a:solidFill>
                  <a:srgbClr val="9A91DA"/>
                </a:solidFill>
                <a:latin typeface="Trebuchet MS"/>
                <a:cs typeface="Trebuchet MS"/>
              </a:rPr>
              <a:t>e</a:t>
            </a:r>
            <a:r>
              <a:rPr dirty="0" sz="1600" spc="-330" b="1">
                <a:solidFill>
                  <a:srgbClr val="9A91DA"/>
                </a:solidFill>
                <a:latin typeface="Trebuchet MS"/>
                <a:cs typeface="Trebuchet MS"/>
              </a:rPr>
              <a:t>n</a:t>
            </a:r>
            <a:r>
              <a:rPr dirty="0" sz="1600" spc="-315" b="1">
                <a:solidFill>
                  <a:srgbClr val="9A91DA"/>
                </a:solidFill>
                <a:latin typeface="Trebuchet MS"/>
                <a:cs typeface="Trebuchet MS"/>
              </a:rPr>
              <a:t>t</a:t>
            </a:r>
            <a:r>
              <a:rPr dirty="0" sz="1600" spc="-385" b="1">
                <a:solidFill>
                  <a:srgbClr val="9A91DA"/>
                </a:solidFill>
                <a:latin typeface="Trebuchet MS"/>
                <a:cs typeface="Trebuchet MS"/>
              </a:rPr>
              <a:t>e</a:t>
            </a:r>
            <a:r>
              <a:rPr dirty="0" sz="1600" spc="-245" b="1">
                <a:solidFill>
                  <a:srgbClr val="9A91DA"/>
                </a:solidFill>
                <a:latin typeface="Trebuchet MS"/>
                <a:cs typeface="Trebuchet MS"/>
              </a:rPr>
              <a:t>:</a:t>
            </a:r>
            <a:r>
              <a:rPr dirty="0" sz="1600" spc="-185" b="1">
                <a:solidFill>
                  <a:srgbClr val="9A91DA"/>
                </a:solidFill>
                <a:latin typeface="Trebuchet MS"/>
                <a:cs typeface="Trebuchet MS"/>
              </a:rPr>
              <a:t> </a:t>
            </a:r>
            <a:r>
              <a:rPr dirty="0" sz="1600" spc="-170" b="1">
                <a:solidFill>
                  <a:srgbClr val="9A91DA"/>
                </a:solidFill>
                <a:latin typeface="Trebuchet MS"/>
                <a:cs typeface="Trebuchet MS"/>
              </a:rPr>
              <a:t>S</a:t>
            </a:r>
            <a:r>
              <a:rPr dirty="0" sz="1600" spc="-545" b="1">
                <a:solidFill>
                  <a:srgbClr val="9A91DA"/>
                </a:solidFill>
                <a:latin typeface="Trebuchet MS"/>
                <a:cs typeface="Trebuchet MS"/>
              </a:rPr>
              <a:t>T</a:t>
            </a:r>
            <a:r>
              <a:rPr dirty="0" sz="1600" spc="-455" b="1">
                <a:solidFill>
                  <a:srgbClr val="9A91DA"/>
                </a:solidFill>
                <a:latin typeface="Trebuchet MS"/>
                <a:cs typeface="Trebuchet MS"/>
              </a:rPr>
              <a:t>A</a:t>
            </a:r>
            <a:r>
              <a:rPr dirty="0" sz="1600" spc="-459" b="1">
                <a:solidFill>
                  <a:srgbClr val="9A91DA"/>
                </a:solidFill>
                <a:latin typeface="Trebuchet MS"/>
                <a:cs typeface="Trebuchet MS"/>
              </a:rPr>
              <a:t>T</a:t>
            </a:r>
            <a:r>
              <a:rPr dirty="0" sz="1600" spc="-125" b="1">
                <a:solidFill>
                  <a:srgbClr val="9A91DA"/>
                </a:solidFill>
                <a:latin typeface="Trebuchet MS"/>
                <a:cs typeface="Trebuchet MS"/>
              </a:rPr>
              <a:t>I</a:t>
            </a:r>
            <a:r>
              <a:rPr dirty="0" sz="1600" spc="-170" b="1">
                <a:solidFill>
                  <a:srgbClr val="9A91DA"/>
                </a:solidFill>
                <a:latin typeface="Trebuchet MS"/>
                <a:cs typeface="Trebuchet MS"/>
              </a:rPr>
              <a:t>S</a:t>
            </a:r>
            <a:r>
              <a:rPr dirty="0" sz="1600" spc="-545" b="1">
                <a:solidFill>
                  <a:srgbClr val="9A91DA"/>
                </a:solidFill>
                <a:latin typeface="Trebuchet MS"/>
                <a:cs typeface="Trebuchet MS"/>
              </a:rPr>
              <a:t>T</a:t>
            </a:r>
            <a:r>
              <a:rPr dirty="0" sz="1600" spc="-365" b="1">
                <a:solidFill>
                  <a:srgbClr val="9A91DA"/>
                </a:solidFill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9335" y="6339360"/>
            <a:ext cx="1555530" cy="3320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5478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6000" y="889000"/>
            <a:ext cx="5080000" cy="5080000"/>
          </a:xfrm>
          <a:custGeom>
            <a:avLst/>
            <a:gdLst/>
            <a:ahLst/>
            <a:cxnLst/>
            <a:rect l="l" t="t" r="r" b="b"/>
            <a:pathLst>
              <a:path w="5080000" h="5080000">
                <a:moveTo>
                  <a:pt x="2540000" y="0"/>
                </a:moveTo>
                <a:lnTo>
                  <a:pt x="2491734" y="449"/>
                </a:lnTo>
                <a:lnTo>
                  <a:pt x="2443686" y="1792"/>
                </a:lnTo>
                <a:lnTo>
                  <a:pt x="2395865" y="4020"/>
                </a:lnTo>
                <a:lnTo>
                  <a:pt x="2348278" y="7126"/>
                </a:lnTo>
                <a:lnTo>
                  <a:pt x="2300934" y="11102"/>
                </a:lnTo>
                <a:lnTo>
                  <a:pt x="2253840" y="15940"/>
                </a:lnTo>
                <a:lnTo>
                  <a:pt x="2207004" y="21631"/>
                </a:lnTo>
                <a:lnTo>
                  <a:pt x="2160434" y="28169"/>
                </a:lnTo>
                <a:lnTo>
                  <a:pt x="2114139" y="35544"/>
                </a:lnTo>
                <a:lnTo>
                  <a:pt x="2068125" y="43749"/>
                </a:lnTo>
                <a:lnTo>
                  <a:pt x="2022401" y="52776"/>
                </a:lnTo>
                <a:lnTo>
                  <a:pt x="1976976" y="62618"/>
                </a:lnTo>
                <a:lnTo>
                  <a:pt x="1931856" y="73265"/>
                </a:lnTo>
                <a:lnTo>
                  <a:pt x="1887050" y="84711"/>
                </a:lnTo>
                <a:lnTo>
                  <a:pt x="1842565" y="96947"/>
                </a:lnTo>
                <a:lnTo>
                  <a:pt x="1798410" y="109965"/>
                </a:lnTo>
                <a:lnTo>
                  <a:pt x="1754593" y="123758"/>
                </a:lnTo>
                <a:lnTo>
                  <a:pt x="1711122" y="138317"/>
                </a:lnTo>
                <a:lnTo>
                  <a:pt x="1668004" y="153635"/>
                </a:lnTo>
                <a:lnTo>
                  <a:pt x="1625247" y="169703"/>
                </a:lnTo>
                <a:lnTo>
                  <a:pt x="1582860" y="186514"/>
                </a:lnTo>
                <a:lnTo>
                  <a:pt x="1540850" y="204060"/>
                </a:lnTo>
                <a:lnTo>
                  <a:pt x="1499225" y="222332"/>
                </a:lnTo>
                <a:lnTo>
                  <a:pt x="1457994" y="241324"/>
                </a:lnTo>
                <a:lnTo>
                  <a:pt x="1417164" y="261026"/>
                </a:lnTo>
                <a:lnTo>
                  <a:pt x="1376742" y="281431"/>
                </a:lnTo>
                <a:lnTo>
                  <a:pt x="1336738" y="302531"/>
                </a:lnTo>
                <a:lnTo>
                  <a:pt x="1297159" y="324318"/>
                </a:lnTo>
                <a:lnTo>
                  <a:pt x="1258013" y="346784"/>
                </a:lnTo>
                <a:lnTo>
                  <a:pt x="1219307" y="369921"/>
                </a:lnTo>
                <a:lnTo>
                  <a:pt x="1181050" y="393722"/>
                </a:lnTo>
                <a:lnTo>
                  <a:pt x="1143251" y="418177"/>
                </a:lnTo>
                <a:lnTo>
                  <a:pt x="1105915" y="443280"/>
                </a:lnTo>
                <a:lnTo>
                  <a:pt x="1069053" y="469023"/>
                </a:lnTo>
                <a:lnTo>
                  <a:pt x="1032671" y="495397"/>
                </a:lnTo>
                <a:lnTo>
                  <a:pt x="996777" y="522394"/>
                </a:lnTo>
                <a:lnTo>
                  <a:pt x="961380" y="550007"/>
                </a:lnTo>
                <a:lnTo>
                  <a:pt x="926487" y="578228"/>
                </a:lnTo>
                <a:lnTo>
                  <a:pt x="892107" y="607048"/>
                </a:lnTo>
                <a:lnTo>
                  <a:pt x="858247" y="636460"/>
                </a:lnTo>
                <a:lnTo>
                  <a:pt x="824915" y="666456"/>
                </a:lnTo>
                <a:lnTo>
                  <a:pt x="792119" y="697028"/>
                </a:lnTo>
                <a:lnTo>
                  <a:pt x="759867" y="728168"/>
                </a:lnTo>
                <a:lnTo>
                  <a:pt x="728168" y="759867"/>
                </a:lnTo>
                <a:lnTo>
                  <a:pt x="697028" y="792119"/>
                </a:lnTo>
                <a:lnTo>
                  <a:pt x="666456" y="824915"/>
                </a:lnTo>
                <a:lnTo>
                  <a:pt x="636460" y="858247"/>
                </a:lnTo>
                <a:lnTo>
                  <a:pt x="607048" y="892107"/>
                </a:lnTo>
                <a:lnTo>
                  <a:pt x="578228" y="926487"/>
                </a:lnTo>
                <a:lnTo>
                  <a:pt x="550007" y="961380"/>
                </a:lnTo>
                <a:lnTo>
                  <a:pt x="522394" y="996777"/>
                </a:lnTo>
                <a:lnTo>
                  <a:pt x="495397" y="1032671"/>
                </a:lnTo>
                <a:lnTo>
                  <a:pt x="469023" y="1069053"/>
                </a:lnTo>
                <a:lnTo>
                  <a:pt x="443280" y="1105915"/>
                </a:lnTo>
                <a:lnTo>
                  <a:pt x="418177" y="1143251"/>
                </a:lnTo>
                <a:lnTo>
                  <a:pt x="393722" y="1181050"/>
                </a:lnTo>
                <a:lnTo>
                  <a:pt x="369921" y="1219307"/>
                </a:lnTo>
                <a:lnTo>
                  <a:pt x="346784" y="1258013"/>
                </a:lnTo>
                <a:lnTo>
                  <a:pt x="324318" y="1297159"/>
                </a:lnTo>
                <a:lnTo>
                  <a:pt x="302531" y="1336738"/>
                </a:lnTo>
                <a:lnTo>
                  <a:pt x="281431" y="1376742"/>
                </a:lnTo>
                <a:lnTo>
                  <a:pt x="261026" y="1417164"/>
                </a:lnTo>
                <a:lnTo>
                  <a:pt x="241324" y="1457994"/>
                </a:lnTo>
                <a:lnTo>
                  <a:pt x="222332" y="1499225"/>
                </a:lnTo>
                <a:lnTo>
                  <a:pt x="204060" y="1540850"/>
                </a:lnTo>
                <a:lnTo>
                  <a:pt x="186514" y="1582860"/>
                </a:lnTo>
                <a:lnTo>
                  <a:pt x="169703" y="1625247"/>
                </a:lnTo>
                <a:lnTo>
                  <a:pt x="153635" y="1668004"/>
                </a:lnTo>
                <a:lnTo>
                  <a:pt x="138317" y="1711122"/>
                </a:lnTo>
                <a:lnTo>
                  <a:pt x="123758" y="1754593"/>
                </a:lnTo>
                <a:lnTo>
                  <a:pt x="109965" y="1798410"/>
                </a:lnTo>
                <a:lnTo>
                  <a:pt x="96947" y="1842565"/>
                </a:lnTo>
                <a:lnTo>
                  <a:pt x="84711" y="1887050"/>
                </a:lnTo>
                <a:lnTo>
                  <a:pt x="73265" y="1931856"/>
                </a:lnTo>
                <a:lnTo>
                  <a:pt x="62618" y="1976976"/>
                </a:lnTo>
                <a:lnTo>
                  <a:pt x="52776" y="2022401"/>
                </a:lnTo>
                <a:lnTo>
                  <a:pt x="43749" y="2068125"/>
                </a:lnTo>
                <a:lnTo>
                  <a:pt x="35544" y="2114139"/>
                </a:lnTo>
                <a:lnTo>
                  <a:pt x="28169" y="2160434"/>
                </a:lnTo>
                <a:lnTo>
                  <a:pt x="21631" y="2207004"/>
                </a:lnTo>
                <a:lnTo>
                  <a:pt x="15940" y="2253840"/>
                </a:lnTo>
                <a:lnTo>
                  <a:pt x="11102" y="2300934"/>
                </a:lnTo>
                <a:lnTo>
                  <a:pt x="7126" y="2348278"/>
                </a:lnTo>
                <a:lnTo>
                  <a:pt x="4020" y="2395865"/>
                </a:lnTo>
                <a:lnTo>
                  <a:pt x="1792" y="2443686"/>
                </a:lnTo>
                <a:lnTo>
                  <a:pt x="449" y="2491734"/>
                </a:lnTo>
                <a:lnTo>
                  <a:pt x="0" y="2540000"/>
                </a:lnTo>
                <a:lnTo>
                  <a:pt x="449" y="2588265"/>
                </a:lnTo>
                <a:lnTo>
                  <a:pt x="1792" y="2636313"/>
                </a:lnTo>
                <a:lnTo>
                  <a:pt x="4020" y="2684134"/>
                </a:lnTo>
                <a:lnTo>
                  <a:pt x="7126" y="2731720"/>
                </a:lnTo>
                <a:lnTo>
                  <a:pt x="11102" y="2779065"/>
                </a:lnTo>
                <a:lnTo>
                  <a:pt x="15940" y="2826159"/>
                </a:lnTo>
                <a:lnTo>
                  <a:pt x="21631" y="2872995"/>
                </a:lnTo>
                <a:lnTo>
                  <a:pt x="28169" y="2919564"/>
                </a:lnTo>
                <a:lnTo>
                  <a:pt x="35544" y="2965860"/>
                </a:lnTo>
                <a:lnTo>
                  <a:pt x="43749" y="3011874"/>
                </a:lnTo>
                <a:lnTo>
                  <a:pt x="52776" y="3057597"/>
                </a:lnTo>
                <a:lnTo>
                  <a:pt x="62618" y="3103023"/>
                </a:lnTo>
                <a:lnTo>
                  <a:pt x="73265" y="3148143"/>
                </a:lnTo>
                <a:lnTo>
                  <a:pt x="84711" y="3192949"/>
                </a:lnTo>
                <a:lnTo>
                  <a:pt x="96947" y="3237433"/>
                </a:lnTo>
                <a:lnTo>
                  <a:pt x="109965" y="3281588"/>
                </a:lnTo>
                <a:lnTo>
                  <a:pt x="123758" y="3325405"/>
                </a:lnTo>
                <a:lnTo>
                  <a:pt x="138317" y="3368877"/>
                </a:lnTo>
                <a:lnTo>
                  <a:pt x="153635" y="3411995"/>
                </a:lnTo>
                <a:lnTo>
                  <a:pt x="169703" y="3454751"/>
                </a:lnTo>
                <a:lnTo>
                  <a:pt x="186514" y="3497139"/>
                </a:lnTo>
                <a:lnTo>
                  <a:pt x="204060" y="3539148"/>
                </a:lnTo>
                <a:lnTo>
                  <a:pt x="222332" y="3580773"/>
                </a:lnTo>
                <a:lnTo>
                  <a:pt x="241324" y="3622005"/>
                </a:lnTo>
                <a:lnTo>
                  <a:pt x="261026" y="3662835"/>
                </a:lnTo>
                <a:lnTo>
                  <a:pt x="281431" y="3703256"/>
                </a:lnTo>
                <a:lnTo>
                  <a:pt x="302531" y="3743260"/>
                </a:lnTo>
                <a:lnTo>
                  <a:pt x="324318" y="3782839"/>
                </a:lnTo>
                <a:lnTo>
                  <a:pt x="346784" y="3821986"/>
                </a:lnTo>
                <a:lnTo>
                  <a:pt x="369921" y="3860691"/>
                </a:lnTo>
                <a:lnTo>
                  <a:pt x="393722" y="3898948"/>
                </a:lnTo>
                <a:lnTo>
                  <a:pt x="418177" y="3936748"/>
                </a:lnTo>
                <a:lnTo>
                  <a:pt x="443280" y="3974083"/>
                </a:lnTo>
                <a:lnTo>
                  <a:pt x="469023" y="4010946"/>
                </a:lnTo>
                <a:lnTo>
                  <a:pt x="495397" y="4047328"/>
                </a:lnTo>
                <a:lnTo>
                  <a:pt x="522394" y="4083221"/>
                </a:lnTo>
                <a:lnTo>
                  <a:pt x="550007" y="4118618"/>
                </a:lnTo>
                <a:lnTo>
                  <a:pt x="578228" y="4153511"/>
                </a:lnTo>
                <a:lnTo>
                  <a:pt x="607048" y="4187891"/>
                </a:lnTo>
                <a:lnTo>
                  <a:pt x="636460" y="4221752"/>
                </a:lnTo>
                <a:lnTo>
                  <a:pt x="666456" y="4255084"/>
                </a:lnTo>
                <a:lnTo>
                  <a:pt x="697028" y="4287879"/>
                </a:lnTo>
                <a:lnTo>
                  <a:pt x="728168" y="4320131"/>
                </a:lnTo>
                <a:lnTo>
                  <a:pt x="759867" y="4351831"/>
                </a:lnTo>
                <a:lnTo>
                  <a:pt x="792119" y="4382970"/>
                </a:lnTo>
                <a:lnTo>
                  <a:pt x="824915" y="4413542"/>
                </a:lnTo>
                <a:lnTo>
                  <a:pt x="858247" y="4443538"/>
                </a:lnTo>
                <a:lnTo>
                  <a:pt x="892107" y="4472950"/>
                </a:lnTo>
                <a:lnTo>
                  <a:pt x="926487" y="4501770"/>
                </a:lnTo>
                <a:lnTo>
                  <a:pt x="961380" y="4529991"/>
                </a:lnTo>
                <a:lnTo>
                  <a:pt x="996777" y="4557604"/>
                </a:lnTo>
                <a:lnTo>
                  <a:pt x="1032671" y="4584601"/>
                </a:lnTo>
                <a:lnTo>
                  <a:pt x="1069053" y="4610975"/>
                </a:lnTo>
                <a:lnTo>
                  <a:pt x="1105915" y="4636718"/>
                </a:lnTo>
                <a:lnTo>
                  <a:pt x="1143251" y="4661821"/>
                </a:lnTo>
                <a:lnTo>
                  <a:pt x="1181050" y="4686277"/>
                </a:lnTo>
                <a:lnTo>
                  <a:pt x="1219307" y="4710077"/>
                </a:lnTo>
                <a:lnTo>
                  <a:pt x="1258013" y="4733215"/>
                </a:lnTo>
                <a:lnTo>
                  <a:pt x="1297159" y="4755681"/>
                </a:lnTo>
                <a:lnTo>
                  <a:pt x="1336738" y="4777468"/>
                </a:lnTo>
                <a:lnTo>
                  <a:pt x="1376742" y="4798568"/>
                </a:lnTo>
                <a:lnTo>
                  <a:pt x="1417164" y="4818973"/>
                </a:lnTo>
                <a:lnTo>
                  <a:pt x="1457994" y="4838675"/>
                </a:lnTo>
                <a:lnTo>
                  <a:pt x="1499225" y="4857666"/>
                </a:lnTo>
                <a:lnTo>
                  <a:pt x="1540850" y="4875938"/>
                </a:lnTo>
                <a:lnTo>
                  <a:pt x="1582860" y="4893484"/>
                </a:lnTo>
                <a:lnTo>
                  <a:pt x="1625247" y="4910295"/>
                </a:lnTo>
                <a:lnTo>
                  <a:pt x="1668004" y="4926363"/>
                </a:lnTo>
                <a:lnTo>
                  <a:pt x="1711122" y="4941681"/>
                </a:lnTo>
                <a:lnTo>
                  <a:pt x="1754593" y="4956240"/>
                </a:lnTo>
                <a:lnTo>
                  <a:pt x="1798410" y="4970033"/>
                </a:lnTo>
                <a:lnTo>
                  <a:pt x="1842565" y="4983052"/>
                </a:lnTo>
                <a:lnTo>
                  <a:pt x="1887050" y="4995288"/>
                </a:lnTo>
                <a:lnTo>
                  <a:pt x="1931856" y="5006733"/>
                </a:lnTo>
                <a:lnTo>
                  <a:pt x="1976976" y="5017381"/>
                </a:lnTo>
                <a:lnTo>
                  <a:pt x="2022401" y="5027222"/>
                </a:lnTo>
                <a:lnTo>
                  <a:pt x="2068125" y="5036250"/>
                </a:lnTo>
                <a:lnTo>
                  <a:pt x="2114139" y="5044455"/>
                </a:lnTo>
                <a:lnTo>
                  <a:pt x="2160434" y="5051830"/>
                </a:lnTo>
                <a:lnTo>
                  <a:pt x="2207004" y="5058367"/>
                </a:lnTo>
                <a:lnTo>
                  <a:pt x="2253840" y="5064059"/>
                </a:lnTo>
                <a:lnTo>
                  <a:pt x="2300934" y="5068896"/>
                </a:lnTo>
                <a:lnTo>
                  <a:pt x="2348278" y="5072872"/>
                </a:lnTo>
                <a:lnTo>
                  <a:pt x="2395865" y="5075978"/>
                </a:lnTo>
                <a:lnTo>
                  <a:pt x="2443686" y="5078207"/>
                </a:lnTo>
                <a:lnTo>
                  <a:pt x="2491734" y="5079550"/>
                </a:lnTo>
                <a:lnTo>
                  <a:pt x="2540000" y="5079999"/>
                </a:lnTo>
                <a:lnTo>
                  <a:pt x="2588265" y="5079550"/>
                </a:lnTo>
                <a:lnTo>
                  <a:pt x="2636313" y="5078207"/>
                </a:lnTo>
                <a:lnTo>
                  <a:pt x="2684134" y="5075978"/>
                </a:lnTo>
                <a:lnTo>
                  <a:pt x="2731720" y="5072872"/>
                </a:lnTo>
                <a:lnTo>
                  <a:pt x="2779065" y="5068896"/>
                </a:lnTo>
                <a:lnTo>
                  <a:pt x="2826159" y="5064059"/>
                </a:lnTo>
                <a:lnTo>
                  <a:pt x="2872995" y="5058367"/>
                </a:lnTo>
                <a:lnTo>
                  <a:pt x="2919564" y="5051830"/>
                </a:lnTo>
                <a:lnTo>
                  <a:pt x="2965860" y="5044455"/>
                </a:lnTo>
                <a:lnTo>
                  <a:pt x="3011874" y="5036250"/>
                </a:lnTo>
                <a:lnTo>
                  <a:pt x="3057597" y="5027222"/>
                </a:lnTo>
                <a:lnTo>
                  <a:pt x="3103023" y="5017381"/>
                </a:lnTo>
                <a:lnTo>
                  <a:pt x="3148143" y="5006733"/>
                </a:lnTo>
                <a:lnTo>
                  <a:pt x="3192949" y="4995288"/>
                </a:lnTo>
                <a:lnTo>
                  <a:pt x="3237433" y="4983052"/>
                </a:lnTo>
                <a:lnTo>
                  <a:pt x="3281588" y="4970033"/>
                </a:lnTo>
                <a:lnTo>
                  <a:pt x="3325405" y="4956240"/>
                </a:lnTo>
                <a:lnTo>
                  <a:pt x="3368877" y="4941681"/>
                </a:lnTo>
                <a:lnTo>
                  <a:pt x="3411995" y="4926363"/>
                </a:lnTo>
                <a:lnTo>
                  <a:pt x="3454751" y="4910295"/>
                </a:lnTo>
                <a:lnTo>
                  <a:pt x="3497139" y="4893484"/>
                </a:lnTo>
                <a:lnTo>
                  <a:pt x="3539149" y="4875938"/>
                </a:lnTo>
                <a:lnTo>
                  <a:pt x="3580773" y="4857666"/>
                </a:lnTo>
                <a:lnTo>
                  <a:pt x="3622005" y="4838675"/>
                </a:lnTo>
                <a:lnTo>
                  <a:pt x="3662835" y="4818973"/>
                </a:lnTo>
                <a:lnTo>
                  <a:pt x="3703256" y="4798568"/>
                </a:lnTo>
                <a:lnTo>
                  <a:pt x="3743260" y="4777468"/>
                </a:lnTo>
                <a:lnTo>
                  <a:pt x="3782840" y="4755681"/>
                </a:lnTo>
                <a:lnTo>
                  <a:pt x="3821986" y="4733215"/>
                </a:lnTo>
                <a:lnTo>
                  <a:pt x="3860691" y="4710077"/>
                </a:lnTo>
                <a:lnTo>
                  <a:pt x="3898948" y="4686277"/>
                </a:lnTo>
                <a:lnTo>
                  <a:pt x="3936748" y="4661821"/>
                </a:lnTo>
                <a:lnTo>
                  <a:pt x="3974083" y="4636718"/>
                </a:lnTo>
                <a:lnTo>
                  <a:pt x="4010946" y="4610975"/>
                </a:lnTo>
                <a:lnTo>
                  <a:pt x="4047328" y="4584601"/>
                </a:lnTo>
                <a:lnTo>
                  <a:pt x="4083221" y="4557604"/>
                </a:lnTo>
                <a:lnTo>
                  <a:pt x="4118619" y="4529991"/>
                </a:lnTo>
                <a:lnTo>
                  <a:pt x="4153511" y="4501770"/>
                </a:lnTo>
                <a:lnTo>
                  <a:pt x="4187892" y="4472950"/>
                </a:lnTo>
                <a:lnTo>
                  <a:pt x="4221752" y="4443538"/>
                </a:lnTo>
                <a:lnTo>
                  <a:pt x="4255084" y="4413542"/>
                </a:lnTo>
                <a:lnTo>
                  <a:pt x="4287879" y="4382970"/>
                </a:lnTo>
                <a:lnTo>
                  <a:pt x="4320131" y="4351831"/>
                </a:lnTo>
                <a:lnTo>
                  <a:pt x="4351831" y="4320131"/>
                </a:lnTo>
                <a:lnTo>
                  <a:pt x="4382970" y="4287879"/>
                </a:lnTo>
                <a:lnTo>
                  <a:pt x="4413542" y="4255084"/>
                </a:lnTo>
                <a:lnTo>
                  <a:pt x="4443538" y="4221752"/>
                </a:lnTo>
                <a:lnTo>
                  <a:pt x="4472950" y="4187891"/>
                </a:lnTo>
                <a:lnTo>
                  <a:pt x="4501771" y="4153511"/>
                </a:lnTo>
                <a:lnTo>
                  <a:pt x="4529991" y="4118618"/>
                </a:lnTo>
                <a:lnTo>
                  <a:pt x="4557604" y="4083221"/>
                </a:lnTo>
                <a:lnTo>
                  <a:pt x="4584602" y="4047328"/>
                </a:lnTo>
                <a:lnTo>
                  <a:pt x="4610976" y="4010946"/>
                </a:lnTo>
                <a:lnTo>
                  <a:pt x="4636718" y="3974083"/>
                </a:lnTo>
                <a:lnTo>
                  <a:pt x="4661821" y="3936748"/>
                </a:lnTo>
                <a:lnTo>
                  <a:pt x="4686277" y="3898948"/>
                </a:lnTo>
                <a:lnTo>
                  <a:pt x="4710078" y="3860691"/>
                </a:lnTo>
                <a:lnTo>
                  <a:pt x="4733215" y="3821986"/>
                </a:lnTo>
                <a:lnTo>
                  <a:pt x="4755681" y="3782839"/>
                </a:lnTo>
                <a:lnTo>
                  <a:pt x="4777468" y="3743260"/>
                </a:lnTo>
                <a:lnTo>
                  <a:pt x="4798568" y="3703256"/>
                </a:lnTo>
                <a:lnTo>
                  <a:pt x="4818973" y="3662835"/>
                </a:lnTo>
                <a:lnTo>
                  <a:pt x="4838675" y="3622005"/>
                </a:lnTo>
                <a:lnTo>
                  <a:pt x="4857666" y="3580773"/>
                </a:lnTo>
                <a:lnTo>
                  <a:pt x="4875939" y="3539148"/>
                </a:lnTo>
                <a:lnTo>
                  <a:pt x="4893484" y="3497139"/>
                </a:lnTo>
                <a:lnTo>
                  <a:pt x="4910295" y="3454751"/>
                </a:lnTo>
                <a:lnTo>
                  <a:pt x="4926364" y="3411995"/>
                </a:lnTo>
                <a:lnTo>
                  <a:pt x="4941681" y="3368877"/>
                </a:lnTo>
                <a:lnTo>
                  <a:pt x="4956241" y="3325405"/>
                </a:lnTo>
                <a:lnTo>
                  <a:pt x="4970034" y="3281588"/>
                </a:lnTo>
                <a:lnTo>
                  <a:pt x="4983052" y="3237433"/>
                </a:lnTo>
                <a:lnTo>
                  <a:pt x="4995288" y="3192949"/>
                </a:lnTo>
                <a:lnTo>
                  <a:pt x="5006734" y="3148143"/>
                </a:lnTo>
                <a:lnTo>
                  <a:pt x="5017381" y="3103023"/>
                </a:lnTo>
                <a:lnTo>
                  <a:pt x="5027223" y="3057597"/>
                </a:lnTo>
                <a:lnTo>
                  <a:pt x="5036250" y="3011874"/>
                </a:lnTo>
                <a:lnTo>
                  <a:pt x="5044455" y="2965860"/>
                </a:lnTo>
                <a:lnTo>
                  <a:pt x="5051830" y="2919564"/>
                </a:lnTo>
                <a:lnTo>
                  <a:pt x="5058368" y="2872995"/>
                </a:lnTo>
                <a:lnTo>
                  <a:pt x="5064059" y="2826159"/>
                </a:lnTo>
                <a:lnTo>
                  <a:pt x="5068897" y="2779065"/>
                </a:lnTo>
                <a:lnTo>
                  <a:pt x="5072872" y="2731720"/>
                </a:lnTo>
                <a:lnTo>
                  <a:pt x="5075979" y="2684134"/>
                </a:lnTo>
                <a:lnTo>
                  <a:pt x="5078207" y="2636313"/>
                </a:lnTo>
                <a:lnTo>
                  <a:pt x="5079550" y="2588265"/>
                </a:lnTo>
                <a:lnTo>
                  <a:pt x="5080000" y="2540000"/>
                </a:lnTo>
                <a:lnTo>
                  <a:pt x="5079550" y="2491734"/>
                </a:lnTo>
                <a:lnTo>
                  <a:pt x="5078207" y="2443686"/>
                </a:lnTo>
                <a:lnTo>
                  <a:pt x="5075979" y="2395865"/>
                </a:lnTo>
                <a:lnTo>
                  <a:pt x="5072872" y="2348278"/>
                </a:lnTo>
                <a:lnTo>
                  <a:pt x="5068897" y="2300934"/>
                </a:lnTo>
                <a:lnTo>
                  <a:pt x="5064059" y="2253840"/>
                </a:lnTo>
                <a:lnTo>
                  <a:pt x="5058368" y="2207004"/>
                </a:lnTo>
                <a:lnTo>
                  <a:pt x="5051830" y="2160434"/>
                </a:lnTo>
                <a:lnTo>
                  <a:pt x="5044455" y="2114139"/>
                </a:lnTo>
                <a:lnTo>
                  <a:pt x="5036250" y="2068125"/>
                </a:lnTo>
                <a:lnTo>
                  <a:pt x="5027223" y="2022401"/>
                </a:lnTo>
                <a:lnTo>
                  <a:pt x="5017381" y="1976976"/>
                </a:lnTo>
                <a:lnTo>
                  <a:pt x="5006734" y="1931856"/>
                </a:lnTo>
                <a:lnTo>
                  <a:pt x="4995288" y="1887050"/>
                </a:lnTo>
                <a:lnTo>
                  <a:pt x="4983052" y="1842565"/>
                </a:lnTo>
                <a:lnTo>
                  <a:pt x="4970034" y="1798410"/>
                </a:lnTo>
                <a:lnTo>
                  <a:pt x="4956241" y="1754593"/>
                </a:lnTo>
                <a:lnTo>
                  <a:pt x="4941681" y="1711122"/>
                </a:lnTo>
                <a:lnTo>
                  <a:pt x="4926364" y="1668004"/>
                </a:lnTo>
                <a:lnTo>
                  <a:pt x="4910295" y="1625247"/>
                </a:lnTo>
                <a:lnTo>
                  <a:pt x="4893484" y="1582860"/>
                </a:lnTo>
                <a:lnTo>
                  <a:pt x="4875939" y="1540850"/>
                </a:lnTo>
                <a:lnTo>
                  <a:pt x="4857666" y="1499225"/>
                </a:lnTo>
                <a:lnTo>
                  <a:pt x="4838675" y="1457994"/>
                </a:lnTo>
                <a:lnTo>
                  <a:pt x="4818973" y="1417164"/>
                </a:lnTo>
                <a:lnTo>
                  <a:pt x="4798568" y="1376742"/>
                </a:lnTo>
                <a:lnTo>
                  <a:pt x="4777468" y="1336738"/>
                </a:lnTo>
                <a:lnTo>
                  <a:pt x="4755681" y="1297159"/>
                </a:lnTo>
                <a:lnTo>
                  <a:pt x="4733215" y="1258013"/>
                </a:lnTo>
                <a:lnTo>
                  <a:pt x="4710078" y="1219307"/>
                </a:lnTo>
                <a:lnTo>
                  <a:pt x="4686277" y="1181050"/>
                </a:lnTo>
                <a:lnTo>
                  <a:pt x="4661821" y="1143251"/>
                </a:lnTo>
                <a:lnTo>
                  <a:pt x="4636718" y="1105915"/>
                </a:lnTo>
                <a:lnTo>
                  <a:pt x="4610976" y="1069053"/>
                </a:lnTo>
                <a:lnTo>
                  <a:pt x="4584602" y="1032671"/>
                </a:lnTo>
                <a:lnTo>
                  <a:pt x="4557604" y="996777"/>
                </a:lnTo>
                <a:lnTo>
                  <a:pt x="4529991" y="961380"/>
                </a:lnTo>
                <a:lnTo>
                  <a:pt x="4501771" y="926487"/>
                </a:lnTo>
                <a:lnTo>
                  <a:pt x="4472950" y="892107"/>
                </a:lnTo>
                <a:lnTo>
                  <a:pt x="4443538" y="858247"/>
                </a:lnTo>
                <a:lnTo>
                  <a:pt x="4413542" y="824915"/>
                </a:lnTo>
                <a:lnTo>
                  <a:pt x="4382970" y="792119"/>
                </a:lnTo>
                <a:lnTo>
                  <a:pt x="4351831" y="759867"/>
                </a:lnTo>
                <a:lnTo>
                  <a:pt x="4320131" y="728168"/>
                </a:lnTo>
                <a:lnTo>
                  <a:pt x="4287879" y="697028"/>
                </a:lnTo>
                <a:lnTo>
                  <a:pt x="4255084" y="666456"/>
                </a:lnTo>
                <a:lnTo>
                  <a:pt x="4221752" y="636460"/>
                </a:lnTo>
                <a:lnTo>
                  <a:pt x="4187892" y="607048"/>
                </a:lnTo>
                <a:lnTo>
                  <a:pt x="4153511" y="578228"/>
                </a:lnTo>
                <a:lnTo>
                  <a:pt x="4118619" y="550007"/>
                </a:lnTo>
                <a:lnTo>
                  <a:pt x="4083221" y="522394"/>
                </a:lnTo>
                <a:lnTo>
                  <a:pt x="4047328" y="495397"/>
                </a:lnTo>
                <a:lnTo>
                  <a:pt x="4010946" y="469023"/>
                </a:lnTo>
                <a:lnTo>
                  <a:pt x="3974083" y="443280"/>
                </a:lnTo>
                <a:lnTo>
                  <a:pt x="3936748" y="418177"/>
                </a:lnTo>
                <a:lnTo>
                  <a:pt x="3898948" y="393722"/>
                </a:lnTo>
                <a:lnTo>
                  <a:pt x="3860691" y="369921"/>
                </a:lnTo>
                <a:lnTo>
                  <a:pt x="3821986" y="346784"/>
                </a:lnTo>
                <a:lnTo>
                  <a:pt x="3782840" y="324318"/>
                </a:lnTo>
                <a:lnTo>
                  <a:pt x="3743260" y="302531"/>
                </a:lnTo>
                <a:lnTo>
                  <a:pt x="3703256" y="281431"/>
                </a:lnTo>
                <a:lnTo>
                  <a:pt x="3662835" y="261026"/>
                </a:lnTo>
                <a:lnTo>
                  <a:pt x="3622005" y="241324"/>
                </a:lnTo>
                <a:lnTo>
                  <a:pt x="3580773" y="222332"/>
                </a:lnTo>
                <a:lnTo>
                  <a:pt x="3539149" y="204060"/>
                </a:lnTo>
                <a:lnTo>
                  <a:pt x="3497139" y="186514"/>
                </a:lnTo>
                <a:lnTo>
                  <a:pt x="3454751" y="169703"/>
                </a:lnTo>
                <a:lnTo>
                  <a:pt x="3411995" y="153635"/>
                </a:lnTo>
                <a:lnTo>
                  <a:pt x="3368877" y="138317"/>
                </a:lnTo>
                <a:lnTo>
                  <a:pt x="3325405" y="123758"/>
                </a:lnTo>
                <a:lnTo>
                  <a:pt x="3281588" y="109965"/>
                </a:lnTo>
                <a:lnTo>
                  <a:pt x="3237433" y="96947"/>
                </a:lnTo>
                <a:lnTo>
                  <a:pt x="3192949" y="84711"/>
                </a:lnTo>
                <a:lnTo>
                  <a:pt x="3148143" y="73265"/>
                </a:lnTo>
                <a:lnTo>
                  <a:pt x="3103023" y="62618"/>
                </a:lnTo>
                <a:lnTo>
                  <a:pt x="3057597" y="52776"/>
                </a:lnTo>
                <a:lnTo>
                  <a:pt x="3011874" y="43749"/>
                </a:lnTo>
                <a:lnTo>
                  <a:pt x="2965860" y="35544"/>
                </a:lnTo>
                <a:lnTo>
                  <a:pt x="2919564" y="28169"/>
                </a:lnTo>
                <a:lnTo>
                  <a:pt x="2872995" y="21631"/>
                </a:lnTo>
                <a:lnTo>
                  <a:pt x="2826159" y="15940"/>
                </a:lnTo>
                <a:lnTo>
                  <a:pt x="2779065" y="11102"/>
                </a:lnTo>
                <a:lnTo>
                  <a:pt x="2731720" y="7126"/>
                </a:lnTo>
                <a:lnTo>
                  <a:pt x="2684134" y="4020"/>
                </a:lnTo>
                <a:lnTo>
                  <a:pt x="2636313" y="1792"/>
                </a:lnTo>
                <a:lnTo>
                  <a:pt x="2588265" y="449"/>
                </a:lnTo>
                <a:lnTo>
                  <a:pt x="2540000" y="0"/>
                </a:lnTo>
                <a:close/>
              </a:path>
            </a:pathLst>
          </a:custGeom>
          <a:solidFill>
            <a:srgbClr val="000000">
              <a:alpha val="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0941" y="1898396"/>
            <a:ext cx="7272655" cy="3872229"/>
          </a:xfrm>
          <a:prstGeom prst="rect"/>
        </p:spPr>
        <p:txBody>
          <a:bodyPr wrap="square" lIns="0" tIns="146685" rIns="0" bIns="0" rtlCol="0" vert="horz">
            <a:spAutoFit/>
          </a:bodyPr>
          <a:lstStyle/>
          <a:p>
            <a:pPr algn="ctr" marL="12065" marR="5080" indent="-8890">
              <a:lnSpc>
                <a:spcPct val="90200"/>
              </a:lnSpc>
              <a:spcBef>
                <a:spcPts val="1155"/>
              </a:spcBef>
            </a:pPr>
            <a:r>
              <a:rPr dirty="0" sz="9000" spc="160">
                <a:solidFill>
                  <a:srgbClr val="FFFFFF"/>
                </a:solidFill>
              </a:rPr>
              <a:t>Oportunidades </a:t>
            </a:r>
            <a:r>
              <a:rPr dirty="0" sz="9000" spc="-2020">
                <a:solidFill>
                  <a:srgbClr val="FFFFFF"/>
                </a:solidFill>
              </a:rPr>
              <a:t> </a:t>
            </a:r>
            <a:r>
              <a:rPr dirty="0" sz="9000" spc="155">
                <a:solidFill>
                  <a:srgbClr val="FFFCC4"/>
                </a:solidFill>
              </a:rPr>
              <a:t>Alimentos</a:t>
            </a:r>
            <a:r>
              <a:rPr dirty="0" sz="9000" spc="350">
                <a:solidFill>
                  <a:srgbClr val="FFFCC4"/>
                </a:solidFill>
              </a:rPr>
              <a:t> </a:t>
            </a:r>
            <a:r>
              <a:rPr dirty="0" sz="9000" spc="85">
                <a:solidFill>
                  <a:srgbClr val="FFFCC4"/>
                </a:solidFill>
              </a:rPr>
              <a:t>en </a:t>
            </a:r>
            <a:r>
              <a:rPr dirty="0" sz="9000" spc="90">
                <a:solidFill>
                  <a:srgbClr val="FFFCC4"/>
                </a:solidFill>
              </a:rPr>
              <a:t> </a:t>
            </a:r>
            <a:r>
              <a:rPr dirty="0" sz="9000" spc="150">
                <a:solidFill>
                  <a:srgbClr val="FFFCC4"/>
                </a:solidFill>
              </a:rPr>
              <a:t>América</a:t>
            </a:r>
            <a:r>
              <a:rPr dirty="0" sz="9000" spc="275">
                <a:solidFill>
                  <a:srgbClr val="FFFCC4"/>
                </a:solidFill>
              </a:rPr>
              <a:t> </a:t>
            </a:r>
            <a:r>
              <a:rPr dirty="0" sz="9000" spc="175">
                <a:solidFill>
                  <a:srgbClr val="FFFCC4"/>
                </a:solidFill>
              </a:rPr>
              <a:t>Latina</a:t>
            </a:r>
            <a:endParaRPr sz="9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0646" y="3845052"/>
            <a:ext cx="484124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95">
                <a:solidFill>
                  <a:srgbClr val="FFFFFF"/>
                </a:solidFill>
                <a:latin typeface="Calibri"/>
                <a:cs typeface="Calibri"/>
              </a:rPr>
              <a:t>“plant</a:t>
            </a:r>
            <a:r>
              <a:rPr dirty="0" sz="4400" spc="4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19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4400" spc="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190">
                <a:solidFill>
                  <a:srgbClr val="FFFFFF"/>
                </a:solidFill>
                <a:latin typeface="Calibri"/>
                <a:cs typeface="Calibri"/>
              </a:rPr>
              <a:t>food”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395" y="4495292"/>
            <a:ext cx="11150600" cy="13817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7145" marR="11430">
              <a:lnSpc>
                <a:spcPts val="2590"/>
              </a:lnSpc>
              <a:spcBef>
                <a:spcPts val="425"/>
              </a:spcBef>
              <a:tabLst>
                <a:tab pos="394970" algn="l"/>
                <a:tab pos="488950" algn="l"/>
                <a:tab pos="756285" algn="l"/>
                <a:tab pos="1802764" algn="l"/>
                <a:tab pos="1922780" algn="l"/>
                <a:tab pos="2190115" algn="l"/>
                <a:tab pos="2274570" algn="l"/>
                <a:tab pos="2565400" algn="l"/>
                <a:tab pos="3869054" algn="l"/>
                <a:tab pos="4340860" algn="l"/>
                <a:tab pos="4606290" algn="l"/>
                <a:tab pos="5413375" algn="l"/>
                <a:tab pos="6627495" algn="l"/>
                <a:tab pos="6764020" algn="l"/>
                <a:tab pos="7380605" algn="l"/>
                <a:tab pos="7654290" algn="l"/>
                <a:tab pos="8037195" algn="l"/>
                <a:tab pos="8133715" algn="l"/>
                <a:tab pos="9022715" algn="l"/>
                <a:tab pos="9246235" algn="l"/>
                <a:tab pos="9680575" algn="l"/>
                <a:tab pos="9928860" algn="l"/>
              </a:tabLst>
            </a:pP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l	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rc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o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e		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li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en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t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s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e	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o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ri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g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n	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ve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g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t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l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cr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ci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ó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n	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1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1</a:t>
            </a:r>
            <a:r>
              <a:rPr dirty="0" sz="2400" spc="-310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,</a:t>
            </a:r>
            <a:r>
              <a:rPr dirty="0" sz="2400" spc="-305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4</a:t>
            </a:r>
            <a:r>
              <a:rPr dirty="0" sz="2400" spc="-310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%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.	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L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a	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p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a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nd</a:t>
            </a:r>
            <a:r>
              <a:rPr dirty="0" sz="2400" spc="240">
                <a:solidFill>
                  <a:srgbClr val="FFFCC4"/>
                </a:solidFill>
                <a:latin typeface="Calibri"/>
                <a:cs typeface="Calibri"/>
              </a:rPr>
              <a:t>e</a:t>
            </a:r>
            <a:r>
              <a:rPr dirty="0" sz="2400" spc="229">
                <a:solidFill>
                  <a:srgbClr val="FFFCC4"/>
                </a:solidFill>
                <a:latin typeface="Calibri"/>
                <a:cs typeface="Calibri"/>
              </a:rPr>
              <a:t>m</a:t>
            </a:r>
            <a:r>
              <a:rPr dirty="0" sz="2400" spc="235">
                <a:solidFill>
                  <a:srgbClr val="FFFCC4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a  </a:t>
            </a:r>
            <a:r>
              <a:rPr dirty="0" sz="2400" spc="120">
                <a:solidFill>
                  <a:srgbClr val="FFFCC4"/>
                </a:solidFill>
                <a:latin typeface="Calibri"/>
                <a:cs typeface="Calibri"/>
              </a:rPr>
              <a:t>de		</a:t>
            </a:r>
            <a:r>
              <a:rPr dirty="0" sz="2400" spc="195">
                <a:solidFill>
                  <a:srgbClr val="FFFCC4"/>
                </a:solidFill>
                <a:latin typeface="Calibri"/>
                <a:cs typeface="Calibri"/>
              </a:rPr>
              <a:t>Covid-</a:t>
            </a:r>
            <a:r>
              <a:rPr dirty="0" sz="2400" spc="-295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FFFCC4"/>
                </a:solidFill>
                <a:latin typeface="Calibri"/>
                <a:cs typeface="Calibri"/>
              </a:rPr>
              <a:t>19		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y	</a:t>
            </a:r>
            <a:r>
              <a:rPr dirty="0" sz="2400" spc="114">
                <a:solidFill>
                  <a:srgbClr val="FFFCC4"/>
                </a:solidFill>
                <a:latin typeface="Calibri"/>
                <a:cs typeface="Calibri"/>
              </a:rPr>
              <a:t>la	</a:t>
            </a:r>
            <a:r>
              <a:rPr dirty="0" sz="2400" spc="215">
                <a:solidFill>
                  <a:srgbClr val="FFFCC4"/>
                </a:solidFill>
                <a:latin typeface="Calibri"/>
                <a:cs typeface="Calibri"/>
              </a:rPr>
              <a:t>consiguiente	preocupación	</a:t>
            </a: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por	</a:t>
            </a:r>
            <a:r>
              <a:rPr dirty="0" sz="2400" spc="160">
                <a:solidFill>
                  <a:srgbClr val="FFFCC4"/>
                </a:solidFill>
                <a:latin typeface="Calibri"/>
                <a:cs typeface="Calibri"/>
              </a:rPr>
              <a:t>una	</a:t>
            </a:r>
            <a:r>
              <a:rPr dirty="0" sz="2400" spc="185">
                <a:solidFill>
                  <a:srgbClr val="FFFCC4"/>
                </a:solidFill>
                <a:latin typeface="Calibri"/>
                <a:cs typeface="Calibri"/>
              </a:rPr>
              <a:t>mejor	salud	</a:t>
            </a:r>
            <a:r>
              <a:rPr dirty="0" sz="2400" spc="204">
                <a:solidFill>
                  <a:srgbClr val="FFFCC4"/>
                </a:solidFill>
                <a:latin typeface="Calibri"/>
                <a:cs typeface="Calibri"/>
              </a:rPr>
              <a:t>aceleró </a:t>
            </a:r>
            <a:r>
              <a:rPr dirty="0" sz="2400" spc="-530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2400" spc="175">
                <a:solidFill>
                  <a:srgbClr val="FFFCC4"/>
                </a:solidFill>
                <a:latin typeface="Calibri"/>
                <a:cs typeface="Calibri"/>
              </a:rPr>
              <a:t>esta	</a:t>
            </a:r>
            <a:r>
              <a:rPr dirty="0" sz="2400" spc="210">
                <a:solidFill>
                  <a:srgbClr val="FFFCC4"/>
                </a:solidFill>
                <a:latin typeface="Calibri"/>
                <a:cs typeface="Calibri"/>
              </a:rPr>
              <a:t>tendencia.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580"/>
              </a:lnSpc>
              <a:tabLst>
                <a:tab pos="597535" algn="l"/>
                <a:tab pos="2800350" algn="l"/>
                <a:tab pos="3955415" algn="l"/>
                <a:tab pos="5408295" algn="l"/>
                <a:tab pos="6106160" algn="l"/>
                <a:tab pos="7046595" algn="l"/>
                <a:tab pos="7959090" algn="l"/>
                <a:tab pos="8497570" algn="l"/>
                <a:tab pos="9552940" algn="l"/>
              </a:tabLst>
            </a:pP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Los	</a:t>
            </a:r>
            <a:r>
              <a:rPr dirty="0" sz="2400" spc="215">
                <a:solidFill>
                  <a:srgbClr val="FFFCC4"/>
                </a:solidFill>
                <a:latin typeface="Calibri"/>
                <a:cs typeface="Calibri"/>
              </a:rPr>
              <a:t>consumidores	</a:t>
            </a:r>
            <a:r>
              <a:rPr dirty="0" sz="2400" spc="195">
                <a:solidFill>
                  <a:srgbClr val="FFFCC4"/>
                </a:solidFill>
                <a:latin typeface="Calibri"/>
                <a:cs typeface="Calibri"/>
              </a:rPr>
              <a:t>buscan	</a:t>
            </a:r>
            <a:r>
              <a:rPr dirty="0" sz="2400" spc="204">
                <a:solidFill>
                  <a:srgbClr val="FFFCC4"/>
                </a:solidFill>
                <a:latin typeface="Calibri"/>
                <a:cs typeface="Calibri"/>
              </a:rPr>
              <a:t>opciones	</a:t>
            </a: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más	</a:t>
            </a:r>
            <a:r>
              <a:rPr dirty="0" sz="2400" spc="185">
                <a:solidFill>
                  <a:srgbClr val="FFFCC4"/>
                </a:solidFill>
                <a:latin typeface="Calibri"/>
                <a:cs typeface="Calibri"/>
              </a:rPr>
              <a:t>sanas	</a:t>
            </a:r>
            <a:r>
              <a:rPr dirty="0" sz="2400" spc="175">
                <a:solidFill>
                  <a:srgbClr val="FFFCC4"/>
                </a:solidFill>
                <a:latin typeface="Calibri"/>
                <a:cs typeface="Calibri"/>
              </a:rPr>
              <a:t>como	</a:t>
            </a:r>
            <a:r>
              <a:rPr dirty="0" sz="2400" spc="155">
                <a:solidFill>
                  <a:srgbClr val="FFFCC4"/>
                </a:solidFill>
                <a:latin typeface="Calibri"/>
                <a:cs typeface="Calibri"/>
              </a:rPr>
              <a:t>los	</a:t>
            </a:r>
            <a:r>
              <a:rPr dirty="0" sz="2400">
                <a:solidFill>
                  <a:srgbClr val="FFFCC4"/>
                </a:solidFill>
                <a:latin typeface="Calibri"/>
                <a:cs typeface="Calibri"/>
              </a:rPr>
              <a:t>‘</a:t>
            </a:r>
            <a:r>
              <a:rPr dirty="0" sz="2400" spc="-305">
                <a:solidFill>
                  <a:srgbClr val="FFFCC4"/>
                </a:solidFill>
                <a:latin typeface="Calibri"/>
                <a:cs typeface="Calibri"/>
              </a:rPr>
              <a:t> </a:t>
            </a:r>
            <a:r>
              <a:rPr dirty="0" sz="2400" spc="190">
                <a:solidFill>
                  <a:srgbClr val="FFFCC4"/>
                </a:solidFill>
                <a:latin typeface="Calibri"/>
                <a:cs typeface="Calibri"/>
              </a:rPr>
              <a:t>súper	</a:t>
            </a:r>
            <a:r>
              <a:rPr dirty="0" sz="2400" spc="210">
                <a:solidFill>
                  <a:srgbClr val="FFFCC4"/>
                </a:solidFill>
                <a:latin typeface="Calibri"/>
                <a:cs typeface="Calibri"/>
              </a:rPr>
              <a:t>alimentos’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004" y="6271637"/>
            <a:ext cx="1555531" cy="3320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4204" y="6240373"/>
            <a:ext cx="23996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600" spc="-340" b="1">
                <a:solidFill>
                  <a:srgbClr val="DCDEE0"/>
                </a:solidFill>
                <a:latin typeface="Trebuchet MS"/>
                <a:cs typeface="Trebuchet MS"/>
              </a:rPr>
              <a:t>F</a:t>
            </a:r>
            <a:r>
              <a:rPr dirty="0" sz="1600" spc="-335" b="1">
                <a:solidFill>
                  <a:srgbClr val="DCDEE0"/>
                </a:solidFill>
                <a:latin typeface="Trebuchet MS"/>
                <a:cs typeface="Trebuchet MS"/>
              </a:rPr>
              <a:t>u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n</a:t>
            </a:r>
            <a:r>
              <a:rPr dirty="0" sz="1600" spc="-315" b="1">
                <a:solidFill>
                  <a:srgbClr val="DCDEE0"/>
                </a:solidFill>
                <a:latin typeface="Trebuchet MS"/>
                <a:cs typeface="Trebuchet MS"/>
              </a:rPr>
              <a:t>t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5" b="1">
                <a:solidFill>
                  <a:srgbClr val="DCDEE0"/>
                </a:solidFill>
                <a:latin typeface="Trebuchet MS"/>
                <a:cs typeface="Trebuchet MS"/>
              </a:rPr>
              <a:t>: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270" b="1">
                <a:solidFill>
                  <a:srgbClr val="DCDEE0"/>
                </a:solidFill>
                <a:latin typeface="Trebuchet MS"/>
                <a:cs typeface="Trebuchet MS"/>
              </a:rPr>
              <a:t>B</a:t>
            </a:r>
            <a:r>
              <a:rPr dirty="0" sz="1600" spc="-175" b="1">
                <a:solidFill>
                  <a:srgbClr val="DCDEE0"/>
                </a:solidFill>
                <a:latin typeface="Trebuchet MS"/>
                <a:cs typeface="Trebuchet MS"/>
              </a:rPr>
              <a:t>l</a:t>
            </a:r>
            <a:r>
              <a:rPr dirty="0" sz="1600" spc="-305" b="1">
                <a:solidFill>
                  <a:srgbClr val="DCDEE0"/>
                </a:solidFill>
                <a:latin typeface="Trebuchet MS"/>
                <a:cs typeface="Trebuchet MS"/>
              </a:rPr>
              <a:t>oo</a:t>
            </a:r>
            <a:r>
              <a:rPr dirty="0" sz="1600" spc="-385" b="1">
                <a:solidFill>
                  <a:srgbClr val="DCDEE0"/>
                </a:solidFill>
                <a:latin typeface="Trebuchet MS"/>
                <a:cs typeface="Trebuchet MS"/>
              </a:rPr>
              <a:t>mb</a:t>
            </a:r>
            <a:r>
              <a:rPr dirty="0" sz="1600" spc="-330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240" b="1">
                <a:solidFill>
                  <a:srgbClr val="DCDEE0"/>
                </a:solidFill>
                <a:latin typeface="Trebuchet MS"/>
                <a:cs typeface="Trebuchet MS"/>
              </a:rPr>
              <a:t>r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g</a:t>
            </a:r>
            <a:r>
              <a:rPr dirty="0" sz="1600" spc="-290" b="1">
                <a:solidFill>
                  <a:srgbClr val="DCDEE0"/>
                </a:solidFill>
                <a:latin typeface="Trebuchet MS"/>
                <a:cs typeface="Trebuchet MS"/>
              </a:rPr>
              <a:t>,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p</a:t>
            </a:r>
            <a:r>
              <a:rPr dirty="0" sz="1600" spc="-175" b="1">
                <a:solidFill>
                  <a:srgbClr val="DCDEE0"/>
                </a:solidFill>
                <a:latin typeface="Trebuchet MS"/>
                <a:cs typeface="Trebuchet MS"/>
              </a:rPr>
              <a:t>l</a:t>
            </a:r>
            <a:r>
              <a:rPr dirty="0" sz="1600" spc="-285" b="1">
                <a:solidFill>
                  <a:srgbClr val="DCDEE0"/>
                </a:solidFill>
                <a:latin typeface="Trebuchet MS"/>
                <a:cs typeface="Trebuchet MS"/>
              </a:rPr>
              <a:t>a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n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t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310" b="1">
                <a:solidFill>
                  <a:srgbClr val="DCDEE0"/>
                </a:solidFill>
                <a:latin typeface="Trebuchet MS"/>
                <a:cs typeface="Trebuchet MS"/>
              </a:rPr>
              <a:t>b</a:t>
            </a:r>
            <a:r>
              <a:rPr dirty="0" sz="1600" spc="-200" b="1">
                <a:solidFill>
                  <a:srgbClr val="DCDEE0"/>
                </a:solidFill>
                <a:latin typeface="Trebuchet MS"/>
                <a:cs typeface="Trebuchet MS"/>
              </a:rPr>
              <a:t>as</a:t>
            </a:r>
            <a:r>
              <a:rPr dirty="0" sz="1600" spc="-325" b="1">
                <a:solidFill>
                  <a:srgbClr val="DCDEE0"/>
                </a:solidFill>
                <a:latin typeface="Trebuchet MS"/>
                <a:cs typeface="Trebuchet MS"/>
              </a:rPr>
              <a:t>e</a:t>
            </a:r>
            <a:r>
              <a:rPr dirty="0" sz="1600" spc="-320" b="1">
                <a:solidFill>
                  <a:srgbClr val="DCDEE0"/>
                </a:solidFill>
                <a:latin typeface="Trebuchet MS"/>
                <a:cs typeface="Trebuchet MS"/>
              </a:rPr>
              <a:t>d</a:t>
            </a:r>
            <a:r>
              <a:rPr dirty="0" sz="1600" spc="-185" b="1">
                <a:solidFill>
                  <a:srgbClr val="DCDEE0"/>
                </a:solidFill>
                <a:latin typeface="Trebuchet MS"/>
                <a:cs typeface="Trebuchet MS"/>
              </a:rPr>
              <a:t> </a:t>
            </a:r>
            <a:r>
              <a:rPr dirty="0" sz="1600" spc="-250" b="1">
                <a:solidFill>
                  <a:srgbClr val="DCDEE0"/>
                </a:solidFill>
                <a:latin typeface="Trebuchet MS"/>
                <a:cs typeface="Trebuchet MS"/>
              </a:rPr>
              <a:t>f</a:t>
            </a:r>
            <a:r>
              <a:rPr dirty="0" sz="1600" spc="-315" b="1">
                <a:solidFill>
                  <a:srgbClr val="DCDEE0"/>
                </a:solidFill>
                <a:latin typeface="Trebuchet MS"/>
                <a:cs typeface="Trebuchet MS"/>
              </a:rPr>
              <a:t>oo</a:t>
            </a:r>
            <a:r>
              <a:rPr dirty="0" sz="1600" spc="-320" b="1">
                <a:solidFill>
                  <a:srgbClr val="DCDEE0"/>
                </a:solidFill>
                <a:latin typeface="Trebuchet MS"/>
                <a:cs typeface="Trebuchet MS"/>
              </a:rPr>
              <a:t>d</a:t>
            </a:r>
            <a:r>
              <a:rPr dirty="0" sz="1600" spc="-130" b="1">
                <a:solidFill>
                  <a:srgbClr val="DCDEE0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2021-06-01T16:24:55Z</dcterms:created>
  <dcterms:modified xsi:type="dcterms:W3CDTF">2021-06-01T16:24:55Z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2021-05-04T00:00:00Z</vt:filetime>
  </property>
  <property fmtid="{D5CDD505-2E9C-101B-9397-08002B2CF9AE}" pid="3" name="LastSaved">
    <vt:filetime>2021-06-01T00:00:00Z</vt:filetime>
  </property>
</Properties>
</file>